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3"/>
  </p:notesMasterIdLst>
  <p:sldIdLst>
    <p:sldId id="256" r:id="rId2"/>
    <p:sldId id="312" r:id="rId3"/>
    <p:sldId id="335" r:id="rId4"/>
    <p:sldId id="259" r:id="rId5"/>
    <p:sldId id="313" r:id="rId6"/>
    <p:sldId id="314" r:id="rId7"/>
    <p:sldId id="261" r:id="rId8"/>
    <p:sldId id="320" r:id="rId9"/>
    <p:sldId id="322" r:id="rId10"/>
    <p:sldId id="323" r:id="rId11"/>
    <p:sldId id="324" r:id="rId12"/>
    <p:sldId id="263" r:id="rId13"/>
    <p:sldId id="258" r:id="rId14"/>
    <p:sldId id="325" r:id="rId15"/>
    <p:sldId id="326" r:id="rId16"/>
    <p:sldId id="327" r:id="rId17"/>
    <p:sldId id="270" r:id="rId18"/>
    <p:sldId id="348" r:id="rId19"/>
    <p:sldId id="349" r:id="rId20"/>
    <p:sldId id="347" r:id="rId21"/>
    <p:sldId id="328" r:id="rId22"/>
    <p:sldId id="329" r:id="rId23"/>
    <p:sldId id="264" r:id="rId24"/>
    <p:sldId id="330" r:id="rId25"/>
    <p:sldId id="336" r:id="rId26"/>
    <p:sldId id="344" r:id="rId27"/>
    <p:sldId id="337" r:id="rId28"/>
    <p:sldId id="338" r:id="rId29"/>
    <p:sldId id="343" r:id="rId30"/>
    <p:sldId id="342" r:id="rId31"/>
    <p:sldId id="341" r:id="rId32"/>
    <p:sldId id="340" r:id="rId33"/>
    <p:sldId id="345" r:id="rId34"/>
    <p:sldId id="339" r:id="rId35"/>
    <p:sldId id="346" r:id="rId36"/>
    <p:sldId id="267" r:id="rId37"/>
    <p:sldId id="331" r:id="rId38"/>
    <p:sldId id="332" r:id="rId39"/>
    <p:sldId id="333" r:id="rId40"/>
    <p:sldId id="334" r:id="rId41"/>
    <p:sldId id="260" r:id="rId42"/>
  </p:sldIdLst>
  <p:sldSz cx="9144000" cy="5143500" type="screen16x9"/>
  <p:notesSz cx="6858000" cy="9144000"/>
  <p:embeddedFontLst>
    <p:embeddedFont>
      <p:font typeface="Anaheim" panose="020B0604020202020204" charset="0"/>
      <p:regular r:id="rId44"/>
      <p:bold r:id="rId45"/>
    </p:embeddedFont>
    <p:embeddedFont>
      <p:font typeface="Barlow" panose="020F0502020204030204" pitchFamily="2" charset="0"/>
      <p:regular r:id="rId46"/>
      <p:bold r:id="rId47"/>
      <p:italic r:id="rId48"/>
      <p:boldItalic r:id="rId49"/>
    </p:embeddedFont>
    <p:embeddedFont>
      <p:font typeface="Cabin" panose="020B0604020202020204" charset="0"/>
      <p:regular r:id="rId50"/>
      <p:bold r:id="rId51"/>
      <p:italic r:id="rId52"/>
      <p:boldItalic r:id="rId53"/>
    </p:embeddedFont>
    <p:embeddedFont>
      <p:font typeface="Sora" panose="020B0604020202020204" charset="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9430F6-0AD8-44D2-BEA5-46B14BB88040}">
  <a:tblStyle styleId="{259430F6-0AD8-44D2-BEA5-46B14BB880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4660"/>
  </p:normalViewPr>
  <p:slideViewPr>
    <p:cSldViewPr snapToGrid="0">
      <p:cViewPr varScale="1">
        <p:scale>
          <a:sx n="103" d="100"/>
          <a:sy n="103" d="100"/>
        </p:scale>
        <p:origin x="941"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4B0B0-716A-C05D-8D4D-AEA3B5E688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06AC9-8519-D7EA-3D54-1AB5DC6A338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F4592DE-4A64-8DCE-C81C-9B99A6026D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45E8D7-F979-8A5F-8798-1D951E147F61}"/>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613797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CE7AC-B61E-37E5-6299-E07C6EDD7D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8EBCB9-494B-D363-B349-2F62599CDF9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5F4017-6538-5E52-33F1-D4B132AE34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34703D-037B-0307-E9E8-4D95D450E2F4}"/>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319046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a:extLst>
            <a:ext uri="{FF2B5EF4-FFF2-40B4-BE49-F238E27FC236}">
              <a16:creationId xmlns:a16="http://schemas.microsoft.com/office/drawing/2014/main" id="{BAEDD1C9-5152-753B-3F39-5F52618B308F}"/>
            </a:ext>
          </a:extLst>
        </p:cNvPr>
        <p:cNvGrpSpPr/>
        <p:nvPr/>
      </p:nvGrpSpPr>
      <p:grpSpPr>
        <a:xfrm>
          <a:off x="0" y="0"/>
          <a:ext cx="0" cy="0"/>
          <a:chOff x="0" y="0"/>
          <a:chExt cx="0" cy="0"/>
        </a:xfrm>
      </p:grpSpPr>
      <p:sp>
        <p:nvSpPr>
          <p:cNvPr id="670" name="Google Shape;670;gd431007ba2_0_215:notes">
            <a:extLst>
              <a:ext uri="{FF2B5EF4-FFF2-40B4-BE49-F238E27FC236}">
                <a16:creationId xmlns:a16="http://schemas.microsoft.com/office/drawing/2014/main" id="{38B4B40D-E89A-438F-D5EB-774A4D69C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431007ba2_0_215:notes">
            <a:extLst>
              <a:ext uri="{FF2B5EF4-FFF2-40B4-BE49-F238E27FC236}">
                <a16:creationId xmlns:a16="http://schemas.microsoft.com/office/drawing/2014/main" id="{22902484-2CD3-94AE-B0C4-2C66DF4155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53305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a:extLst>
            <a:ext uri="{FF2B5EF4-FFF2-40B4-BE49-F238E27FC236}">
              <a16:creationId xmlns:a16="http://schemas.microsoft.com/office/drawing/2014/main" id="{462DA8B6-4A25-54A6-32BC-A02D3CED561A}"/>
            </a:ext>
          </a:extLst>
        </p:cNvPr>
        <p:cNvGrpSpPr/>
        <p:nvPr/>
      </p:nvGrpSpPr>
      <p:grpSpPr>
        <a:xfrm>
          <a:off x="0" y="0"/>
          <a:ext cx="0" cy="0"/>
          <a:chOff x="0" y="0"/>
          <a:chExt cx="0" cy="0"/>
        </a:xfrm>
      </p:grpSpPr>
      <p:sp>
        <p:nvSpPr>
          <p:cNvPr id="670" name="Google Shape;670;gd431007ba2_0_215:notes">
            <a:extLst>
              <a:ext uri="{FF2B5EF4-FFF2-40B4-BE49-F238E27FC236}">
                <a16:creationId xmlns:a16="http://schemas.microsoft.com/office/drawing/2014/main" id="{4531555F-9332-0738-5801-32D82AFDD3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431007ba2_0_215:notes">
            <a:extLst>
              <a:ext uri="{FF2B5EF4-FFF2-40B4-BE49-F238E27FC236}">
                <a16:creationId xmlns:a16="http://schemas.microsoft.com/office/drawing/2014/main" id="{BA01349E-F866-EFDE-6D12-B72B589890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6927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a:extLst>
            <a:ext uri="{FF2B5EF4-FFF2-40B4-BE49-F238E27FC236}">
              <a16:creationId xmlns:a16="http://schemas.microsoft.com/office/drawing/2014/main" id="{04939FBF-F3B6-CF50-BEAE-720B90FBE987}"/>
            </a:ext>
          </a:extLst>
        </p:cNvPr>
        <p:cNvGrpSpPr/>
        <p:nvPr/>
      </p:nvGrpSpPr>
      <p:grpSpPr>
        <a:xfrm>
          <a:off x="0" y="0"/>
          <a:ext cx="0" cy="0"/>
          <a:chOff x="0" y="0"/>
          <a:chExt cx="0" cy="0"/>
        </a:xfrm>
      </p:grpSpPr>
      <p:sp>
        <p:nvSpPr>
          <p:cNvPr id="670" name="Google Shape;670;gd431007ba2_0_215:notes">
            <a:extLst>
              <a:ext uri="{FF2B5EF4-FFF2-40B4-BE49-F238E27FC236}">
                <a16:creationId xmlns:a16="http://schemas.microsoft.com/office/drawing/2014/main" id="{A94EA569-606D-50BF-63FD-812843986B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431007ba2_0_215:notes">
            <a:extLst>
              <a:ext uri="{FF2B5EF4-FFF2-40B4-BE49-F238E27FC236}">
                <a16:creationId xmlns:a16="http://schemas.microsoft.com/office/drawing/2014/main" id="{DBA28141-DA95-4E5A-0C41-0C1B8AC7B0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21904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26de651939d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26de651939d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a:extLst>
            <a:ext uri="{FF2B5EF4-FFF2-40B4-BE49-F238E27FC236}">
              <a16:creationId xmlns:a16="http://schemas.microsoft.com/office/drawing/2014/main" id="{E6CE0943-B8D4-E695-BF52-D63D62B3AA79}"/>
            </a:ext>
          </a:extLst>
        </p:cNvPr>
        <p:cNvGrpSpPr/>
        <p:nvPr/>
      </p:nvGrpSpPr>
      <p:grpSpPr>
        <a:xfrm>
          <a:off x="0" y="0"/>
          <a:ext cx="0" cy="0"/>
          <a:chOff x="0" y="0"/>
          <a:chExt cx="0" cy="0"/>
        </a:xfrm>
      </p:grpSpPr>
      <p:sp>
        <p:nvSpPr>
          <p:cNvPr id="670" name="Google Shape;670;gd431007ba2_0_215:notes">
            <a:extLst>
              <a:ext uri="{FF2B5EF4-FFF2-40B4-BE49-F238E27FC236}">
                <a16:creationId xmlns:a16="http://schemas.microsoft.com/office/drawing/2014/main" id="{F6F9B769-AFCD-3FD1-8106-457F448BB4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431007ba2_0_215:notes">
            <a:extLst>
              <a:ext uri="{FF2B5EF4-FFF2-40B4-BE49-F238E27FC236}">
                <a16:creationId xmlns:a16="http://schemas.microsoft.com/office/drawing/2014/main" id="{4FCB1BE1-DD3D-DF2B-B0B7-CA543BEFAF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732708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a:extLst>
            <a:ext uri="{FF2B5EF4-FFF2-40B4-BE49-F238E27FC236}">
              <a16:creationId xmlns:a16="http://schemas.microsoft.com/office/drawing/2014/main" id="{3CC596D9-7288-A5C6-841B-296D28C83E3A}"/>
            </a:ext>
          </a:extLst>
        </p:cNvPr>
        <p:cNvGrpSpPr/>
        <p:nvPr/>
      </p:nvGrpSpPr>
      <p:grpSpPr>
        <a:xfrm>
          <a:off x="0" y="0"/>
          <a:ext cx="0" cy="0"/>
          <a:chOff x="0" y="0"/>
          <a:chExt cx="0" cy="0"/>
        </a:xfrm>
      </p:grpSpPr>
      <p:sp>
        <p:nvSpPr>
          <p:cNvPr id="670" name="Google Shape;670;gd431007ba2_0_215:notes">
            <a:extLst>
              <a:ext uri="{FF2B5EF4-FFF2-40B4-BE49-F238E27FC236}">
                <a16:creationId xmlns:a16="http://schemas.microsoft.com/office/drawing/2014/main" id="{A5531C3E-9DBA-EB67-CA87-222CD35457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431007ba2_0_215:notes">
            <a:extLst>
              <a:ext uri="{FF2B5EF4-FFF2-40B4-BE49-F238E27FC236}">
                <a16:creationId xmlns:a16="http://schemas.microsoft.com/office/drawing/2014/main" id="{D50E674B-257A-A476-AD53-E1B16C4829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0436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a:extLst>
            <a:ext uri="{FF2B5EF4-FFF2-40B4-BE49-F238E27FC236}">
              <a16:creationId xmlns:a16="http://schemas.microsoft.com/office/drawing/2014/main" id="{3E777953-988A-5CC4-DDDC-97A1D0E56AAE}"/>
            </a:ext>
          </a:extLst>
        </p:cNvPr>
        <p:cNvGrpSpPr/>
        <p:nvPr/>
      </p:nvGrpSpPr>
      <p:grpSpPr>
        <a:xfrm>
          <a:off x="0" y="0"/>
          <a:ext cx="0" cy="0"/>
          <a:chOff x="0" y="0"/>
          <a:chExt cx="0" cy="0"/>
        </a:xfrm>
      </p:grpSpPr>
      <p:sp>
        <p:nvSpPr>
          <p:cNvPr id="1252" name="Google Shape;1252;g54dda1946d_4_2689:notes">
            <a:extLst>
              <a:ext uri="{FF2B5EF4-FFF2-40B4-BE49-F238E27FC236}">
                <a16:creationId xmlns:a16="http://schemas.microsoft.com/office/drawing/2014/main" id="{3F3D704E-2C53-292A-36C2-D641B181DC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54dda1946d_4_2689:notes">
            <a:extLst>
              <a:ext uri="{FF2B5EF4-FFF2-40B4-BE49-F238E27FC236}">
                <a16:creationId xmlns:a16="http://schemas.microsoft.com/office/drawing/2014/main" id="{120547A0-B59B-6C87-1000-C02A8F451B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53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a:extLst>
            <a:ext uri="{FF2B5EF4-FFF2-40B4-BE49-F238E27FC236}">
              <a16:creationId xmlns:a16="http://schemas.microsoft.com/office/drawing/2014/main" id="{5FB890D7-89BC-7CE3-44CE-AEFAD642C438}"/>
            </a:ext>
          </a:extLst>
        </p:cNvPr>
        <p:cNvGrpSpPr/>
        <p:nvPr/>
      </p:nvGrpSpPr>
      <p:grpSpPr>
        <a:xfrm>
          <a:off x="0" y="0"/>
          <a:ext cx="0" cy="0"/>
          <a:chOff x="0" y="0"/>
          <a:chExt cx="0" cy="0"/>
        </a:xfrm>
      </p:grpSpPr>
      <p:sp>
        <p:nvSpPr>
          <p:cNvPr id="670" name="Google Shape;670;gd431007ba2_0_215:notes">
            <a:extLst>
              <a:ext uri="{FF2B5EF4-FFF2-40B4-BE49-F238E27FC236}">
                <a16:creationId xmlns:a16="http://schemas.microsoft.com/office/drawing/2014/main" id="{0BBEA313-D196-98B2-2D6D-8010910835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431007ba2_0_215:notes">
            <a:extLst>
              <a:ext uri="{FF2B5EF4-FFF2-40B4-BE49-F238E27FC236}">
                <a16:creationId xmlns:a16="http://schemas.microsoft.com/office/drawing/2014/main" id="{1E476F3D-AD64-0F0A-63D3-4C67694D25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81607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a:extLst>
            <a:ext uri="{FF2B5EF4-FFF2-40B4-BE49-F238E27FC236}">
              <a16:creationId xmlns:a16="http://schemas.microsoft.com/office/drawing/2014/main" id="{8D6B9DF3-4730-48AB-4D9F-8E8C358C3A56}"/>
            </a:ext>
          </a:extLst>
        </p:cNvPr>
        <p:cNvGrpSpPr/>
        <p:nvPr/>
      </p:nvGrpSpPr>
      <p:grpSpPr>
        <a:xfrm>
          <a:off x="0" y="0"/>
          <a:ext cx="0" cy="0"/>
          <a:chOff x="0" y="0"/>
          <a:chExt cx="0" cy="0"/>
        </a:xfrm>
      </p:grpSpPr>
      <p:sp>
        <p:nvSpPr>
          <p:cNvPr id="670" name="Google Shape;670;gd431007ba2_0_215:notes">
            <a:extLst>
              <a:ext uri="{FF2B5EF4-FFF2-40B4-BE49-F238E27FC236}">
                <a16:creationId xmlns:a16="http://schemas.microsoft.com/office/drawing/2014/main" id="{DF28D6F1-7574-9E61-2C9C-0FB578916A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431007ba2_0_215:notes">
            <a:extLst>
              <a:ext uri="{FF2B5EF4-FFF2-40B4-BE49-F238E27FC236}">
                <a16:creationId xmlns:a16="http://schemas.microsoft.com/office/drawing/2014/main" id="{879D6CDB-D048-788A-E9B0-FE71B7E6DE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77466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a:extLst>
            <a:ext uri="{FF2B5EF4-FFF2-40B4-BE49-F238E27FC236}">
              <a16:creationId xmlns:a16="http://schemas.microsoft.com/office/drawing/2014/main" id="{1772EC4E-470F-811D-B4B1-D346A7B19FF0}"/>
            </a:ext>
          </a:extLst>
        </p:cNvPr>
        <p:cNvGrpSpPr/>
        <p:nvPr/>
      </p:nvGrpSpPr>
      <p:grpSpPr>
        <a:xfrm>
          <a:off x="0" y="0"/>
          <a:ext cx="0" cy="0"/>
          <a:chOff x="0" y="0"/>
          <a:chExt cx="0" cy="0"/>
        </a:xfrm>
      </p:grpSpPr>
      <p:sp>
        <p:nvSpPr>
          <p:cNvPr id="670" name="Google Shape;670;gd431007ba2_0_215:notes">
            <a:extLst>
              <a:ext uri="{FF2B5EF4-FFF2-40B4-BE49-F238E27FC236}">
                <a16:creationId xmlns:a16="http://schemas.microsoft.com/office/drawing/2014/main" id="{2181C3E8-EFE7-B472-C3E2-ED7B8D0DC5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431007ba2_0_215:notes">
            <a:extLst>
              <a:ext uri="{FF2B5EF4-FFF2-40B4-BE49-F238E27FC236}">
                <a16:creationId xmlns:a16="http://schemas.microsoft.com/office/drawing/2014/main" id="{5773B447-71C7-C379-13FB-5C858BC5DE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10142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a:extLst>
            <a:ext uri="{FF2B5EF4-FFF2-40B4-BE49-F238E27FC236}">
              <a16:creationId xmlns:a16="http://schemas.microsoft.com/office/drawing/2014/main" id="{AB82E776-2EA6-5DA3-7E2B-A0B0D2DBC553}"/>
            </a:ext>
          </a:extLst>
        </p:cNvPr>
        <p:cNvGrpSpPr/>
        <p:nvPr/>
      </p:nvGrpSpPr>
      <p:grpSpPr>
        <a:xfrm>
          <a:off x="0" y="0"/>
          <a:ext cx="0" cy="0"/>
          <a:chOff x="0" y="0"/>
          <a:chExt cx="0" cy="0"/>
        </a:xfrm>
      </p:grpSpPr>
      <p:sp>
        <p:nvSpPr>
          <p:cNvPr id="758" name="Google Shape;758;g54dda1946d_6_344:notes">
            <a:extLst>
              <a:ext uri="{FF2B5EF4-FFF2-40B4-BE49-F238E27FC236}">
                <a16:creationId xmlns:a16="http://schemas.microsoft.com/office/drawing/2014/main" id="{30C7A76B-5ED8-8584-B236-B135ED907A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54dda1946d_6_344:notes">
            <a:extLst>
              <a:ext uri="{FF2B5EF4-FFF2-40B4-BE49-F238E27FC236}">
                <a16:creationId xmlns:a16="http://schemas.microsoft.com/office/drawing/2014/main" id="{AE23BBC9-BC02-BA8D-19FF-69B3C45697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466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a:extLst>
            <a:ext uri="{FF2B5EF4-FFF2-40B4-BE49-F238E27FC236}">
              <a16:creationId xmlns:a16="http://schemas.microsoft.com/office/drawing/2014/main" id="{DA065EC7-CC6D-70FB-2C9C-3F5C83E026B1}"/>
            </a:ext>
          </a:extLst>
        </p:cNvPr>
        <p:cNvGrpSpPr/>
        <p:nvPr/>
      </p:nvGrpSpPr>
      <p:grpSpPr>
        <a:xfrm>
          <a:off x="0" y="0"/>
          <a:ext cx="0" cy="0"/>
          <a:chOff x="0" y="0"/>
          <a:chExt cx="0" cy="0"/>
        </a:xfrm>
      </p:grpSpPr>
      <p:sp>
        <p:nvSpPr>
          <p:cNvPr id="895" name="Google Shape;895;g54dda1946d_6_377:notes">
            <a:extLst>
              <a:ext uri="{FF2B5EF4-FFF2-40B4-BE49-F238E27FC236}">
                <a16:creationId xmlns:a16="http://schemas.microsoft.com/office/drawing/2014/main" id="{24659C83-D3B5-3CAB-F8EE-A8F853DDF1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54dda1946d_6_377:notes">
            <a:extLst>
              <a:ext uri="{FF2B5EF4-FFF2-40B4-BE49-F238E27FC236}">
                <a16:creationId xmlns:a16="http://schemas.microsoft.com/office/drawing/2014/main" id="{F4C0770B-C297-A7AC-2FC5-50781D20A4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333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a:extLst>
            <a:ext uri="{FF2B5EF4-FFF2-40B4-BE49-F238E27FC236}">
              <a16:creationId xmlns:a16="http://schemas.microsoft.com/office/drawing/2014/main" id="{45913B72-2523-C714-43CA-A78CE98EA87F}"/>
            </a:ext>
          </a:extLst>
        </p:cNvPr>
        <p:cNvGrpSpPr/>
        <p:nvPr/>
      </p:nvGrpSpPr>
      <p:grpSpPr>
        <a:xfrm>
          <a:off x="0" y="0"/>
          <a:ext cx="0" cy="0"/>
          <a:chOff x="0" y="0"/>
          <a:chExt cx="0" cy="0"/>
        </a:xfrm>
      </p:grpSpPr>
      <p:sp>
        <p:nvSpPr>
          <p:cNvPr id="895" name="Google Shape;895;g54dda1946d_6_377:notes">
            <a:extLst>
              <a:ext uri="{FF2B5EF4-FFF2-40B4-BE49-F238E27FC236}">
                <a16:creationId xmlns:a16="http://schemas.microsoft.com/office/drawing/2014/main" id="{7D0DCBD5-26C5-0424-F6D5-B2F0394FEC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54dda1946d_6_377:notes">
            <a:extLst>
              <a:ext uri="{FF2B5EF4-FFF2-40B4-BE49-F238E27FC236}">
                <a16:creationId xmlns:a16="http://schemas.microsoft.com/office/drawing/2014/main" id="{7564C0D9-A06F-7370-F106-AD4350E873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4777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a:extLst>
            <a:ext uri="{FF2B5EF4-FFF2-40B4-BE49-F238E27FC236}">
              <a16:creationId xmlns:a16="http://schemas.microsoft.com/office/drawing/2014/main" id="{AB47E9E0-2EFA-191C-1431-4D6F9352BB52}"/>
            </a:ext>
          </a:extLst>
        </p:cNvPr>
        <p:cNvGrpSpPr/>
        <p:nvPr/>
      </p:nvGrpSpPr>
      <p:grpSpPr>
        <a:xfrm>
          <a:off x="0" y="0"/>
          <a:ext cx="0" cy="0"/>
          <a:chOff x="0" y="0"/>
          <a:chExt cx="0" cy="0"/>
        </a:xfrm>
      </p:grpSpPr>
      <p:sp>
        <p:nvSpPr>
          <p:cNvPr id="895" name="Google Shape;895;g54dda1946d_6_377:notes">
            <a:extLst>
              <a:ext uri="{FF2B5EF4-FFF2-40B4-BE49-F238E27FC236}">
                <a16:creationId xmlns:a16="http://schemas.microsoft.com/office/drawing/2014/main" id="{9DEA33BC-84A1-6C79-7194-D35328E70B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54dda1946d_6_377:notes">
            <a:extLst>
              <a:ext uri="{FF2B5EF4-FFF2-40B4-BE49-F238E27FC236}">
                <a16:creationId xmlns:a16="http://schemas.microsoft.com/office/drawing/2014/main" id="{33A678BF-61D5-0DD7-1184-4B5185C9D2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795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a:extLst>
            <a:ext uri="{FF2B5EF4-FFF2-40B4-BE49-F238E27FC236}">
              <a16:creationId xmlns:a16="http://schemas.microsoft.com/office/drawing/2014/main" id="{141F9877-74D2-2F11-2195-06BA2CADD342}"/>
            </a:ext>
          </a:extLst>
        </p:cNvPr>
        <p:cNvGrpSpPr/>
        <p:nvPr/>
      </p:nvGrpSpPr>
      <p:grpSpPr>
        <a:xfrm>
          <a:off x="0" y="0"/>
          <a:ext cx="0" cy="0"/>
          <a:chOff x="0" y="0"/>
          <a:chExt cx="0" cy="0"/>
        </a:xfrm>
      </p:grpSpPr>
      <p:sp>
        <p:nvSpPr>
          <p:cNvPr id="895" name="Google Shape;895;g54dda1946d_6_377:notes">
            <a:extLst>
              <a:ext uri="{FF2B5EF4-FFF2-40B4-BE49-F238E27FC236}">
                <a16:creationId xmlns:a16="http://schemas.microsoft.com/office/drawing/2014/main" id="{6895EECE-2BEA-0395-F010-DE156F4D97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54dda1946d_6_377:notes">
            <a:extLst>
              <a:ext uri="{FF2B5EF4-FFF2-40B4-BE49-F238E27FC236}">
                <a16:creationId xmlns:a16="http://schemas.microsoft.com/office/drawing/2014/main" id="{C16F0877-9C35-7DC3-6372-EC6E34BE72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829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a:extLst>
            <a:ext uri="{FF2B5EF4-FFF2-40B4-BE49-F238E27FC236}">
              <a16:creationId xmlns:a16="http://schemas.microsoft.com/office/drawing/2014/main" id="{BF8FC4D4-3F5A-6144-AE65-E0EE18B488EF}"/>
            </a:ext>
          </a:extLst>
        </p:cNvPr>
        <p:cNvGrpSpPr/>
        <p:nvPr/>
      </p:nvGrpSpPr>
      <p:grpSpPr>
        <a:xfrm>
          <a:off x="0" y="0"/>
          <a:ext cx="0" cy="0"/>
          <a:chOff x="0" y="0"/>
          <a:chExt cx="0" cy="0"/>
        </a:xfrm>
      </p:grpSpPr>
      <p:sp>
        <p:nvSpPr>
          <p:cNvPr id="895" name="Google Shape;895;g54dda1946d_6_377:notes">
            <a:extLst>
              <a:ext uri="{FF2B5EF4-FFF2-40B4-BE49-F238E27FC236}">
                <a16:creationId xmlns:a16="http://schemas.microsoft.com/office/drawing/2014/main" id="{BAB3BF24-4D26-B014-7E22-07076F715A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54dda1946d_6_377:notes">
            <a:extLst>
              <a:ext uri="{FF2B5EF4-FFF2-40B4-BE49-F238E27FC236}">
                <a16:creationId xmlns:a16="http://schemas.microsoft.com/office/drawing/2014/main" id="{E009FE6C-E2B3-FF91-A6E5-61D24B1AE3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683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a:extLst>
            <a:ext uri="{FF2B5EF4-FFF2-40B4-BE49-F238E27FC236}">
              <a16:creationId xmlns:a16="http://schemas.microsoft.com/office/drawing/2014/main" id="{8A8B7275-7205-4EA2-31F2-A968071303DC}"/>
            </a:ext>
          </a:extLst>
        </p:cNvPr>
        <p:cNvGrpSpPr/>
        <p:nvPr/>
      </p:nvGrpSpPr>
      <p:grpSpPr>
        <a:xfrm>
          <a:off x="0" y="0"/>
          <a:ext cx="0" cy="0"/>
          <a:chOff x="0" y="0"/>
          <a:chExt cx="0" cy="0"/>
        </a:xfrm>
      </p:grpSpPr>
      <p:sp>
        <p:nvSpPr>
          <p:cNvPr id="1252" name="Google Shape;1252;g54dda1946d_4_2689:notes">
            <a:extLst>
              <a:ext uri="{FF2B5EF4-FFF2-40B4-BE49-F238E27FC236}">
                <a16:creationId xmlns:a16="http://schemas.microsoft.com/office/drawing/2014/main" id="{5CB2B2ED-F67B-76F3-B9C9-A189F729FE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54dda1946d_4_2689:notes">
            <a:extLst>
              <a:ext uri="{FF2B5EF4-FFF2-40B4-BE49-F238E27FC236}">
                <a16:creationId xmlns:a16="http://schemas.microsoft.com/office/drawing/2014/main" id="{4451A305-702C-B733-7E73-ADD4609AE3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570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a:extLst>
            <a:ext uri="{FF2B5EF4-FFF2-40B4-BE49-F238E27FC236}">
              <a16:creationId xmlns:a16="http://schemas.microsoft.com/office/drawing/2014/main" id="{BB3A98F3-9798-1803-361A-3961A0859863}"/>
            </a:ext>
          </a:extLst>
        </p:cNvPr>
        <p:cNvGrpSpPr/>
        <p:nvPr/>
      </p:nvGrpSpPr>
      <p:grpSpPr>
        <a:xfrm>
          <a:off x="0" y="0"/>
          <a:ext cx="0" cy="0"/>
          <a:chOff x="0" y="0"/>
          <a:chExt cx="0" cy="0"/>
        </a:xfrm>
      </p:grpSpPr>
      <p:sp>
        <p:nvSpPr>
          <p:cNvPr id="895" name="Google Shape;895;g54dda1946d_6_377:notes">
            <a:extLst>
              <a:ext uri="{FF2B5EF4-FFF2-40B4-BE49-F238E27FC236}">
                <a16:creationId xmlns:a16="http://schemas.microsoft.com/office/drawing/2014/main" id="{31876D0F-164F-F4E0-9E1B-D9D665B18D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54dda1946d_6_377:notes">
            <a:extLst>
              <a:ext uri="{FF2B5EF4-FFF2-40B4-BE49-F238E27FC236}">
                <a16:creationId xmlns:a16="http://schemas.microsoft.com/office/drawing/2014/main" id="{27A90D14-8C00-8546-5D16-D5414BDF8C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512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a:extLst>
            <a:ext uri="{FF2B5EF4-FFF2-40B4-BE49-F238E27FC236}">
              <a16:creationId xmlns:a16="http://schemas.microsoft.com/office/drawing/2014/main" id="{6846BAD8-8207-D0FD-E8F7-8BF88ED81B05}"/>
            </a:ext>
          </a:extLst>
        </p:cNvPr>
        <p:cNvGrpSpPr/>
        <p:nvPr/>
      </p:nvGrpSpPr>
      <p:grpSpPr>
        <a:xfrm>
          <a:off x="0" y="0"/>
          <a:ext cx="0" cy="0"/>
          <a:chOff x="0" y="0"/>
          <a:chExt cx="0" cy="0"/>
        </a:xfrm>
      </p:grpSpPr>
      <p:sp>
        <p:nvSpPr>
          <p:cNvPr id="895" name="Google Shape;895;g54dda1946d_6_377:notes">
            <a:extLst>
              <a:ext uri="{FF2B5EF4-FFF2-40B4-BE49-F238E27FC236}">
                <a16:creationId xmlns:a16="http://schemas.microsoft.com/office/drawing/2014/main" id="{E4E4BA72-B372-E0C4-0F90-3509B1EA16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54dda1946d_6_377:notes">
            <a:extLst>
              <a:ext uri="{FF2B5EF4-FFF2-40B4-BE49-F238E27FC236}">
                <a16:creationId xmlns:a16="http://schemas.microsoft.com/office/drawing/2014/main" id="{88AE8709-DFF2-F3DA-AB19-903164AABE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848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a:extLst>
            <a:ext uri="{FF2B5EF4-FFF2-40B4-BE49-F238E27FC236}">
              <a16:creationId xmlns:a16="http://schemas.microsoft.com/office/drawing/2014/main" id="{6C6BE79C-B896-8931-978F-02957B3F1677}"/>
            </a:ext>
          </a:extLst>
        </p:cNvPr>
        <p:cNvGrpSpPr/>
        <p:nvPr/>
      </p:nvGrpSpPr>
      <p:grpSpPr>
        <a:xfrm>
          <a:off x="0" y="0"/>
          <a:ext cx="0" cy="0"/>
          <a:chOff x="0" y="0"/>
          <a:chExt cx="0" cy="0"/>
        </a:xfrm>
      </p:grpSpPr>
      <p:sp>
        <p:nvSpPr>
          <p:cNvPr id="895" name="Google Shape;895;g54dda1946d_6_377:notes">
            <a:extLst>
              <a:ext uri="{FF2B5EF4-FFF2-40B4-BE49-F238E27FC236}">
                <a16:creationId xmlns:a16="http://schemas.microsoft.com/office/drawing/2014/main" id="{D73E601D-862C-8C78-66D7-7C19C36F80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54dda1946d_6_377:notes">
            <a:extLst>
              <a:ext uri="{FF2B5EF4-FFF2-40B4-BE49-F238E27FC236}">
                <a16:creationId xmlns:a16="http://schemas.microsoft.com/office/drawing/2014/main" id="{7E0DF9C4-8957-C5C2-B92D-87116572F5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6607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a:extLst>
            <a:ext uri="{FF2B5EF4-FFF2-40B4-BE49-F238E27FC236}">
              <a16:creationId xmlns:a16="http://schemas.microsoft.com/office/drawing/2014/main" id="{2A3B4B4A-C552-6BB8-ED9D-D94C731BAD86}"/>
            </a:ext>
          </a:extLst>
        </p:cNvPr>
        <p:cNvGrpSpPr/>
        <p:nvPr/>
      </p:nvGrpSpPr>
      <p:grpSpPr>
        <a:xfrm>
          <a:off x="0" y="0"/>
          <a:ext cx="0" cy="0"/>
          <a:chOff x="0" y="0"/>
          <a:chExt cx="0" cy="0"/>
        </a:xfrm>
      </p:grpSpPr>
      <p:sp>
        <p:nvSpPr>
          <p:cNvPr id="895" name="Google Shape;895;g54dda1946d_6_377:notes">
            <a:extLst>
              <a:ext uri="{FF2B5EF4-FFF2-40B4-BE49-F238E27FC236}">
                <a16:creationId xmlns:a16="http://schemas.microsoft.com/office/drawing/2014/main" id="{E34B5DB7-C379-2C5C-9509-574D98C6D7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54dda1946d_6_377:notes">
            <a:extLst>
              <a:ext uri="{FF2B5EF4-FFF2-40B4-BE49-F238E27FC236}">
                <a16:creationId xmlns:a16="http://schemas.microsoft.com/office/drawing/2014/main" id="{93F7CFAD-0FFD-673A-2F0F-1644941B9D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4240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a:extLst>
            <a:ext uri="{FF2B5EF4-FFF2-40B4-BE49-F238E27FC236}">
              <a16:creationId xmlns:a16="http://schemas.microsoft.com/office/drawing/2014/main" id="{1524E50B-FAEF-6A0A-4D23-236B66ED06A5}"/>
            </a:ext>
          </a:extLst>
        </p:cNvPr>
        <p:cNvGrpSpPr/>
        <p:nvPr/>
      </p:nvGrpSpPr>
      <p:grpSpPr>
        <a:xfrm>
          <a:off x="0" y="0"/>
          <a:ext cx="0" cy="0"/>
          <a:chOff x="0" y="0"/>
          <a:chExt cx="0" cy="0"/>
        </a:xfrm>
      </p:grpSpPr>
      <p:sp>
        <p:nvSpPr>
          <p:cNvPr id="895" name="Google Shape;895;g54dda1946d_6_377:notes">
            <a:extLst>
              <a:ext uri="{FF2B5EF4-FFF2-40B4-BE49-F238E27FC236}">
                <a16:creationId xmlns:a16="http://schemas.microsoft.com/office/drawing/2014/main" id="{0054AD55-5387-B0FA-6A59-F577FEB9C9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54dda1946d_6_377:notes">
            <a:extLst>
              <a:ext uri="{FF2B5EF4-FFF2-40B4-BE49-F238E27FC236}">
                <a16:creationId xmlns:a16="http://schemas.microsoft.com/office/drawing/2014/main" id="{3A79F8E6-5D86-02E7-07D6-9EAB434353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554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a:extLst>
            <a:ext uri="{FF2B5EF4-FFF2-40B4-BE49-F238E27FC236}">
              <a16:creationId xmlns:a16="http://schemas.microsoft.com/office/drawing/2014/main" id="{8E0C2F49-C463-D2E3-62CC-2C28C4FC5FD5}"/>
            </a:ext>
          </a:extLst>
        </p:cNvPr>
        <p:cNvGrpSpPr/>
        <p:nvPr/>
      </p:nvGrpSpPr>
      <p:grpSpPr>
        <a:xfrm>
          <a:off x="0" y="0"/>
          <a:ext cx="0" cy="0"/>
          <a:chOff x="0" y="0"/>
          <a:chExt cx="0" cy="0"/>
        </a:xfrm>
      </p:grpSpPr>
      <p:sp>
        <p:nvSpPr>
          <p:cNvPr id="895" name="Google Shape;895;g54dda1946d_6_377:notes">
            <a:extLst>
              <a:ext uri="{FF2B5EF4-FFF2-40B4-BE49-F238E27FC236}">
                <a16:creationId xmlns:a16="http://schemas.microsoft.com/office/drawing/2014/main" id="{6757536D-7097-D27A-0784-A95476FA18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54dda1946d_6_377:notes">
            <a:extLst>
              <a:ext uri="{FF2B5EF4-FFF2-40B4-BE49-F238E27FC236}">
                <a16:creationId xmlns:a16="http://schemas.microsoft.com/office/drawing/2014/main" id="{CA098E8B-F42D-17F6-45A4-523644835C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09617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a:extLst>
            <a:ext uri="{FF2B5EF4-FFF2-40B4-BE49-F238E27FC236}">
              <a16:creationId xmlns:a16="http://schemas.microsoft.com/office/drawing/2014/main" id="{083C13A4-417F-5FBD-09BF-D73981092D27}"/>
            </a:ext>
          </a:extLst>
        </p:cNvPr>
        <p:cNvGrpSpPr/>
        <p:nvPr/>
      </p:nvGrpSpPr>
      <p:grpSpPr>
        <a:xfrm>
          <a:off x="0" y="0"/>
          <a:ext cx="0" cy="0"/>
          <a:chOff x="0" y="0"/>
          <a:chExt cx="0" cy="0"/>
        </a:xfrm>
      </p:grpSpPr>
      <p:sp>
        <p:nvSpPr>
          <p:cNvPr id="895" name="Google Shape;895;g54dda1946d_6_377:notes">
            <a:extLst>
              <a:ext uri="{FF2B5EF4-FFF2-40B4-BE49-F238E27FC236}">
                <a16:creationId xmlns:a16="http://schemas.microsoft.com/office/drawing/2014/main" id="{E0260CF5-9F03-9B13-7D14-C3292EF3E5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54dda1946d_6_377:notes">
            <a:extLst>
              <a:ext uri="{FF2B5EF4-FFF2-40B4-BE49-F238E27FC236}">
                <a16:creationId xmlns:a16="http://schemas.microsoft.com/office/drawing/2014/main" id="{FB6F0DBD-EABF-D5C3-499B-6BE5DDF954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4282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a:extLst>
            <a:ext uri="{FF2B5EF4-FFF2-40B4-BE49-F238E27FC236}">
              <a16:creationId xmlns:a16="http://schemas.microsoft.com/office/drawing/2014/main" id="{7B775EB8-06F1-8472-2767-B5F51DCDA814}"/>
            </a:ext>
          </a:extLst>
        </p:cNvPr>
        <p:cNvGrpSpPr/>
        <p:nvPr/>
      </p:nvGrpSpPr>
      <p:grpSpPr>
        <a:xfrm>
          <a:off x="0" y="0"/>
          <a:ext cx="0" cy="0"/>
          <a:chOff x="0" y="0"/>
          <a:chExt cx="0" cy="0"/>
        </a:xfrm>
      </p:grpSpPr>
      <p:sp>
        <p:nvSpPr>
          <p:cNvPr id="895" name="Google Shape;895;g54dda1946d_6_377:notes">
            <a:extLst>
              <a:ext uri="{FF2B5EF4-FFF2-40B4-BE49-F238E27FC236}">
                <a16:creationId xmlns:a16="http://schemas.microsoft.com/office/drawing/2014/main" id="{8205A8ED-BA6A-156B-A1DC-B94C0B8A89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54dda1946d_6_377:notes">
            <a:extLst>
              <a:ext uri="{FF2B5EF4-FFF2-40B4-BE49-F238E27FC236}">
                <a16:creationId xmlns:a16="http://schemas.microsoft.com/office/drawing/2014/main" id="{1632308D-8DAD-2D3B-B660-6770CCCE62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8375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a:extLst>
            <a:ext uri="{FF2B5EF4-FFF2-40B4-BE49-F238E27FC236}">
              <a16:creationId xmlns:a16="http://schemas.microsoft.com/office/drawing/2014/main" id="{137D09E0-6CBA-EC89-05F2-DCF75F64CD48}"/>
            </a:ext>
          </a:extLst>
        </p:cNvPr>
        <p:cNvGrpSpPr/>
        <p:nvPr/>
      </p:nvGrpSpPr>
      <p:grpSpPr>
        <a:xfrm>
          <a:off x="0" y="0"/>
          <a:ext cx="0" cy="0"/>
          <a:chOff x="0" y="0"/>
          <a:chExt cx="0" cy="0"/>
        </a:xfrm>
      </p:grpSpPr>
      <p:sp>
        <p:nvSpPr>
          <p:cNvPr id="895" name="Google Shape;895;g54dda1946d_6_377:notes">
            <a:extLst>
              <a:ext uri="{FF2B5EF4-FFF2-40B4-BE49-F238E27FC236}">
                <a16:creationId xmlns:a16="http://schemas.microsoft.com/office/drawing/2014/main" id="{ED9A5BA7-CDE0-97A7-4D95-44F57636E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54dda1946d_6_377:notes">
            <a:extLst>
              <a:ext uri="{FF2B5EF4-FFF2-40B4-BE49-F238E27FC236}">
                <a16:creationId xmlns:a16="http://schemas.microsoft.com/office/drawing/2014/main" id="{F05F17D1-5B52-9114-D9C1-9C0096F074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691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a:extLst>
            <a:ext uri="{FF2B5EF4-FFF2-40B4-BE49-F238E27FC236}">
              <a16:creationId xmlns:a16="http://schemas.microsoft.com/office/drawing/2014/main" id="{DB76A6C9-C05E-6662-C6AD-F85601AC6000}"/>
            </a:ext>
          </a:extLst>
        </p:cNvPr>
        <p:cNvGrpSpPr/>
        <p:nvPr/>
      </p:nvGrpSpPr>
      <p:grpSpPr>
        <a:xfrm>
          <a:off x="0" y="0"/>
          <a:ext cx="0" cy="0"/>
          <a:chOff x="0" y="0"/>
          <a:chExt cx="0" cy="0"/>
        </a:xfrm>
      </p:grpSpPr>
      <p:sp>
        <p:nvSpPr>
          <p:cNvPr id="895" name="Google Shape;895;g54dda1946d_6_377:notes">
            <a:extLst>
              <a:ext uri="{FF2B5EF4-FFF2-40B4-BE49-F238E27FC236}">
                <a16:creationId xmlns:a16="http://schemas.microsoft.com/office/drawing/2014/main" id="{977353B8-CF59-CA7D-6EC0-B61313ED73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54dda1946d_6_377:notes">
            <a:extLst>
              <a:ext uri="{FF2B5EF4-FFF2-40B4-BE49-F238E27FC236}">
                <a16:creationId xmlns:a16="http://schemas.microsoft.com/office/drawing/2014/main" id="{A5BD4C86-EE11-7996-1FDD-1811669035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842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747095ee26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2747095ee26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0784A-3561-6955-7B0D-2D5F2C31BE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16D179-6A93-4612-66DB-A4CB5F2833C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1D0B9E2-CDA3-176D-1CBD-F8E576AD6F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4BB18E-C3CB-A6CF-7A84-E484272EFCB0}"/>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67202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87EBB-FF62-268B-7582-2A4E305EBA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A64EF1-F8B2-958B-9854-4B05351D843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F115586-08C0-7DF0-7015-0461DABF78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2D02D7-6267-145A-0875-EDB80899CF26}"/>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833437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24985-30E0-38D7-BA60-89151C02C4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A716C3-6C83-3EBA-344D-0BA2D48B57C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93C5FC8-6399-62FC-F6F0-C5249F20F4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95FB02-B632-A23A-A883-E7C952531F22}"/>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9857490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0000"/>
          </a:blip>
          <a:stretch>
            <a:fillRect/>
          </a:stretch>
        </p:blipFill>
        <p:spPr>
          <a:xfrm>
            <a:off x="0" y="-50"/>
            <a:ext cx="9144003" cy="5143501"/>
          </a:xfrm>
          <a:prstGeom prst="rect">
            <a:avLst/>
          </a:prstGeom>
          <a:noFill/>
          <a:ln>
            <a:noFill/>
          </a:ln>
        </p:spPr>
      </p:pic>
      <p:sp>
        <p:nvSpPr>
          <p:cNvPr id="10" name="Google Shape;10;p2"/>
          <p:cNvSpPr txBox="1">
            <a:spLocks noGrp="1"/>
          </p:cNvSpPr>
          <p:nvPr>
            <p:ph type="ctrTitle"/>
          </p:nvPr>
        </p:nvSpPr>
        <p:spPr>
          <a:xfrm>
            <a:off x="713225" y="1306463"/>
            <a:ext cx="4955700" cy="1497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361250"/>
            <a:ext cx="4955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816100" y="988525"/>
            <a:ext cx="2614800" cy="3166500"/>
          </a:xfrm>
          <a:prstGeom prst="rect">
            <a:avLst/>
          </a:prstGeom>
          <a:noFill/>
          <a:ln>
            <a:noFill/>
          </a:ln>
          <a:effectLst>
            <a:outerShdw blurRad="200025" algn="bl" rotWithShape="0">
              <a:schemeClr val="accent1">
                <a:alpha val="70000"/>
              </a:schemeClr>
            </a:outerShdw>
          </a:effectLst>
        </p:spPr>
      </p:sp>
      <p:grpSp>
        <p:nvGrpSpPr>
          <p:cNvPr id="13" name="Google Shape;13;p2"/>
          <p:cNvGrpSpPr/>
          <p:nvPr/>
        </p:nvGrpSpPr>
        <p:grpSpPr>
          <a:xfrm>
            <a:off x="140632" y="-156769"/>
            <a:ext cx="9317589" cy="5305966"/>
            <a:chOff x="140632" y="-156769"/>
            <a:chExt cx="9317589" cy="5305966"/>
          </a:xfrm>
        </p:grpSpPr>
        <p:grpSp>
          <p:nvGrpSpPr>
            <p:cNvPr id="14" name="Google Shape;14;p2"/>
            <p:cNvGrpSpPr/>
            <p:nvPr/>
          </p:nvGrpSpPr>
          <p:grpSpPr>
            <a:xfrm>
              <a:off x="140632" y="4058790"/>
              <a:ext cx="940596" cy="1090406"/>
              <a:chOff x="2715175" y="2312475"/>
              <a:chExt cx="595050" cy="689825"/>
            </a:xfrm>
          </p:grpSpPr>
          <p:sp>
            <p:nvSpPr>
              <p:cNvPr id="15" name="Google Shape;15;p2"/>
              <p:cNvSpPr/>
              <p:nvPr/>
            </p:nvSpPr>
            <p:spPr>
              <a:xfrm>
                <a:off x="2715175" y="2312475"/>
                <a:ext cx="301775" cy="297975"/>
              </a:xfrm>
              <a:custGeom>
                <a:avLst/>
                <a:gdLst/>
                <a:ahLst/>
                <a:cxnLst/>
                <a:rect l="l" t="t" r="r" b="b"/>
                <a:pathLst>
                  <a:path w="12071" h="11919" extrusionOk="0">
                    <a:moveTo>
                      <a:pt x="116" y="0"/>
                    </a:moveTo>
                    <a:lnTo>
                      <a:pt x="116" y="0"/>
                    </a:lnTo>
                    <a:cubicBezTo>
                      <a:pt x="116" y="0"/>
                      <a:pt x="0" y="6477"/>
                      <a:pt x="2623" y="9849"/>
                    </a:cubicBezTo>
                    <a:cubicBezTo>
                      <a:pt x="3463" y="10932"/>
                      <a:pt x="5455" y="11918"/>
                      <a:pt x="7145" y="11918"/>
                    </a:cubicBezTo>
                    <a:cubicBezTo>
                      <a:pt x="8128" y="11918"/>
                      <a:pt x="9009" y="11584"/>
                      <a:pt x="9501" y="10741"/>
                    </a:cubicBezTo>
                    <a:cubicBezTo>
                      <a:pt x="11767" y="9813"/>
                      <a:pt x="12070" y="6102"/>
                      <a:pt x="10322" y="3854"/>
                    </a:cubicBezTo>
                    <a:cubicBezTo>
                      <a:pt x="7699" y="482"/>
                      <a:pt x="117"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038550" y="2411525"/>
                <a:ext cx="271675" cy="209575"/>
              </a:xfrm>
              <a:custGeom>
                <a:avLst/>
                <a:gdLst/>
                <a:ahLst/>
                <a:cxnLst/>
                <a:rect l="l" t="t" r="r" b="b"/>
                <a:pathLst>
                  <a:path w="10867" h="8383" extrusionOk="0">
                    <a:moveTo>
                      <a:pt x="7799" y="1"/>
                    </a:moveTo>
                    <a:cubicBezTo>
                      <a:pt x="5910" y="1"/>
                      <a:pt x="3591" y="271"/>
                      <a:pt x="2195" y="1409"/>
                    </a:cubicBezTo>
                    <a:cubicBezTo>
                      <a:pt x="420" y="2854"/>
                      <a:pt x="1" y="5807"/>
                      <a:pt x="1606" y="6940"/>
                    </a:cubicBezTo>
                    <a:cubicBezTo>
                      <a:pt x="1930" y="7978"/>
                      <a:pt x="3014" y="8382"/>
                      <a:pt x="4179" y="8382"/>
                    </a:cubicBezTo>
                    <a:cubicBezTo>
                      <a:pt x="5294" y="8382"/>
                      <a:pt x="6483" y="8012"/>
                      <a:pt x="7146" y="7475"/>
                    </a:cubicBezTo>
                    <a:cubicBezTo>
                      <a:pt x="9796" y="5307"/>
                      <a:pt x="10867" y="222"/>
                      <a:pt x="10867" y="222"/>
                    </a:cubicBezTo>
                    <a:cubicBezTo>
                      <a:pt x="10867" y="222"/>
                      <a:pt x="9509" y="1"/>
                      <a:pt x="7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07775" y="2468150"/>
                <a:ext cx="217700" cy="427050"/>
              </a:xfrm>
              <a:custGeom>
                <a:avLst/>
                <a:gdLst/>
                <a:ahLst/>
                <a:cxnLst/>
                <a:rect l="l" t="t" r="r" b="b"/>
                <a:pathLst>
                  <a:path w="8708" h="17082" extrusionOk="0">
                    <a:moveTo>
                      <a:pt x="8708" y="0"/>
                    </a:moveTo>
                    <a:cubicBezTo>
                      <a:pt x="447" y="2783"/>
                      <a:pt x="1" y="13828"/>
                      <a:pt x="134" y="16718"/>
                    </a:cubicBezTo>
                    <a:cubicBezTo>
                      <a:pt x="145" y="17018"/>
                      <a:pt x="305" y="17081"/>
                      <a:pt x="438" y="17081"/>
                    </a:cubicBezTo>
                    <a:cubicBezTo>
                      <a:pt x="534" y="17081"/>
                      <a:pt x="616" y="17048"/>
                      <a:pt x="616" y="17048"/>
                    </a:cubicBezTo>
                    <a:cubicBezTo>
                      <a:pt x="910" y="2856"/>
                      <a:pt x="8706" y="1"/>
                      <a:pt x="8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808625" y="2448950"/>
                <a:ext cx="217475" cy="427050"/>
              </a:xfrm>
              <a:custGeom>
                <a:avLst/>
                <a:gdLst/>
                <a:ahLst/>
                <a:cxnLst/>
                <a:rect l="l" t="t" r="r" b="b"/>
                <a:pathLst>
                  <a:path w="8699" h="17082" extrusionOk="0">
                    <a:moveTo>
                      <a:pt x="0" y="1"/>
                    </a:moveTo>
                    <a:cubicBezTo>
                      <a:pt x="1" y="1"/>
                      <a:pt x="7788" y="2866"/>
                      <a:pt x="8083" y="17049"/>
                    </a:cubicBezTo>
                    <a:cubicBezTo>
                      <a:pt x="8083" y="17049"/>
                      <a:pt x="8164" y="17082"/>
                      <a:pt x="8261" y="17082"/>
                    </a:cubicBezTo>
                    <a:cubicBezTo>
                      <a:pt x="8395" y="17082"/>
                      <a:pt x="8558" y="17019"/>
                      <a:pt x="8573" y="16719"/>
                    </a:cubicBezTo>
                    <a:cubicBezTo>
                      <a:pt x="8698" y="13837"/>
                      <a:pt x="8252" y="279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871050" y="2862450"/>
                <a:ext cx="279925" cy="139850"/>
              </a:xfrm>
              <a:custGeom>
                <a:avLst/>
                <a:gdLst/>
                <a:ahLst/>
                <a:cxnLst/>
                <a:rect l="l" t="t" r="r" b="b"/>
                <a:pathLst>
                  <a:path w="11197" h="5594" extrusionOk="0">
                    <a:moveTo>
                      <a:pt x="5603" y="0"/>
                    </a:moveTo>
                    <a:cubicBezTo>
                      <a:pt x="2508" y="0"/>
                      <a:pt x="1" y="2507"/>
                      <a:pt x="1" y="5594"/>
                    </a:cubicBezTo>
                    <a:lnTo>
                      <a:pt x="11197" y="5594"/>
                    </a:lnTo>
                    <a:cubicBezTo>
                      <a:pt x="11197" y="2507"/>
                      <a:pt x="8690" y="0"/>
                      <a:pt x="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8476216" y="-156769"/>
              <a:ext cx="982005" cy="1211257"/>
              <a:chOff x="8317012" y="-156769"/>
              <a:chExt cx="982005" cy="1211257"/>
            </a:xfrm>
          </p:grpSpPr>
          <p:grpSp>
            <p:nvGrpSpPr>
              <p:cNvPr id="21" name="Google Shape;21;p2"/>
              <p:cNvGrpSpPr/>
              <p:nvPr/>
            </p:nvGrpSpPr>
            <p:grpSpPr>
              <a:xfrm rot="-6727455">
                <a:off x="8569478" y="237576"/>
                <a:ext cx="477513" cy="865472"/>
                <a:chOff x="1683475" y="2251738"/>
                <a:chExt cx="310925" cy="563525"/>
              </a:xfrm>
            </p:grpSpPr>
            <p:sp>
              <p:nvSpPr>
                <p:cNvPr id="22" name="Google Shape;22;p2"/>
                <p:cNvSpPr/>
                <p:nvPr/>
              </p:nvSpPr>
              <p:spPr>
                <a:xfrm>
                  <a:off x="1683475" y="2251738"/>
                  <a:ext cx="301775" cy="297975"/>
                </a:xfrm>
                <a:custGeom>
                  <a:avLst/>
                  <a:gdLst/>
                  <a:ahLst/>
                  <a:cxnLst/>
                  <a:rect l="l" t="t" r="r" b="b"/>
                  <a:pathLst>
                    <a:path w="12071" h="11919" extrusionOk="0">
                      <a:moveTo>
                        <a:pt x="116" y="0"/>
                      </a:moveTo>
                      <a:lnTo>
                        <a:pt x="116" y="0"/>
                      </a:lnTo>
                      <a:cubicBezTo>
                        <a:pt x="116" y="0"/>
                        <a:pt x="0" y="6477"/>
                        <a:pt x="2623" y="9849"/>
                      </a:cubicBezTo>
                      <a:cubicBezTo>
                        <a:pt x="3463" y="10932"/>
                        <a:pt x="5455" y="11918"/>
                        <a:pt x="7145" y="11918"/>
                      </a:cubicBezTo>
                      <a:cubicBezTo>
                        <a:pt x="8128" y="11918"/>
                        <a:pt x="9009" y="11584"/>
                        <a:pt x="9501" y="10741"/>
                      </a:cubicBezTo>
                      <a:cubicBezTo>
                        <a:pt x="11767" y="9813"/>
                        <a:pt x="12070" y="6102"/>
                        <a:pt x="10322" y="3854"/>
                      </a:cubicBezTo>
                      <a:cubicBezTo>
                        <a:pt x="7699" y="482"/>
                        <a:pt x="117"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776925" y="2388213"/>
                  <a:ext cx="217475" cy="427050"/>
                </a:xfrm>
                <a:custGeom>
                  <a:avLst/>
                  <a:gdLst/>
                  <a:ahLst/>
                  <a:cxnLst/>
                  <a:rect l="l" t="t" r="r" b="b"/>
                  <a:pathLst>
                    <a:path w="8699" h="17082" extrusionOk="0">
                      <a:moveTo>
                        <a:pt x="0" y="1"/>
                      </a:moveTo>
                      <a:cubicBezTo>
                        <a:pt x="1" y="1"/>
                        <a:pt x="7788" y="2866"/>
                        <a:pt x="8083" y="17049"/>
                      </a:cubicBezTo>
                      <a:cubicBezTo>
                        <a:pt x="8083" y="17049"/>
                        <a:pt x="8164" y="17082"/>
                        <a:pt x="8261" y="17082"/>
                      </a:cubicBezTo>
                      <a:cubicBezTo>
                        <a:pt x="8395" y="17082"/>
                        <a:pt x="8558" y="17019"/>
                        <a:pt x="8573" y="16719"/>
                      </a:cubicBezTo>
                      <a:cubicBezTo>
                        <a:pt x="8698" y="13837"/>
                        <a:pt x="8252" y="279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rot="-6571294">
                <a:off x="8512407" y="-185131"/>
                <a:ext cx="464498" cy="742791"/>
                <a:chOff x="1976075" y="2350788"/>
                <a:chExt cx="302450" cy="483675"/>
              </a:xfrm>
            </p:grpSpPr>
            <p:sp>
              <p:nvSpPr>
                <p:cNvPr id="25" name="Google Shape;25;p2"/>
                <p:cNvSpPr/>
                <p:nvPr/>
              </p:nvSpPr>
              <p:spPr>
                <a:xfrm>
                  <a:off x="2006850" y="2350788"/>
                  <a:ext cx="271675" cy="209575"/>
                </a:xfrm>
                <a:custGeom>
                  <a:avLst/>
                  <a:gdLst/>
                  <a:ahLst/>
                  <a:cxnLst/>
                  <a:rect l="l" t="t" r="r" b="b"/>
                  <a:pathLst>
                    <a:path w="10867" h="8383" extrusionOk="0">
                      <a:moveTo>
                        <a:pt x="7799" y="1"/>
                      </a:moveTo>
                      <a:cubicBezTo>
                        <a:pt x="5910" y="1"/>
                        <a:pt x="3591" y="271"/>
                        <a:pt x="2195" y="1409"/>
                      </a:cubicBezTo>
                      <a:cubicBezTo>
                        <a:pt x="420" y="2854"/>
                        <a:pt x="1" y="5807"/>
                        <a:pt x="1606" y="6940"/>
                      </a:cubicBezTo>
                      <a:cubicBezTo>
                        <a:pt x="1930" y="7978"/>
                        <a:pt x="3014" y="8382"/>
                        <a:pt x="4179" y="8382"/>
                      </a:cubicBezTo>
                      <a:cubicBezTo>
                        <a:pt x="5294" y="8382"/>
                        <a:pt x="6483" y="8012"/>
                        <a:pt x="7146" y="7475"/>
                      </a:cubicBezTo>
                      <a:cubicBezTo>
                        <a:pt x="9796" y="5307"/>
                        <a:pt x="10867" y="222"/>
                        <a:pt x="10867" y="222"/>
                      </a:cubicBezTo>
                      <a:cubicBezTo>
                        <a:pt x="10867" y="222"/>
                        <a:pt x="9509" y="1"/>
                        <a:pt x="7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976075" y="2407413"/>
                  <a:ext cx="217700" cy="427050"/>
                </a:xfrm>
                <a:custGeom>
                  <a:avLst/>
                  <a:gdLst/>
                  <a:ahLst/>
                  <a:cxnLst/>
                  <a:rect l="l" t="t" r="r" b="b"/>
                  <a:pathLst>
                    <a:path w="8708" h="17082" extrusionOk="0">
                      <a:moveTo>
                        <a:pt x="8708" y="0"/>
                      </a:moveTo>
                      <a:cubicBezTo>
                        <a:pt x="447" y="2783"/>
                        <a:pt x="1" y="13828"/>
                        <a:pt x="134" y="16718"/>
                      </a:cubicBezTo>
                      <a:cubicBezTo>
                        <a:pt x="145" y="17018"/>
                        <a:pt x="305" y="17081"/>
                        <a:pt x="438" y="17081"/>
                      </a:cubicBezTo>
                      <a:cubicBezTo>
                        <a:pt x="534" y="17081"/>
                        <a:pt x="616" y="17048"/>
                        <a:pt x="616" y="17048"/>
                      </a:cubicBezTo>
                      <a:cubicBezTo>
                        <a:pt x="910" y="2856"/>
                        <a:pt x="8706" y="1"/>
                        <a:pt x="8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24"/>
        <p:cNvGrpSpPr/>
        <p:nvPr/>
      </p:nvGrpSpPr>
      <p:grpSpPr>
        <a:xfrm>
          <a:off x="0" y="0"/>
          <a:ext cx="0" cy="0"/>
          <a:chOff x="0" y="0"/>
          <a:chExt cx="0" cy="0"/>
        </a:xfrm>
      </p:grpSpPr>
      <p:pic>
        <p:nvPicPr>
          <p:cNvPr id="425" name="Google Shape;425;p25"/>
          <p:cNvPicPr preferRelativeResize="0"/>
          <p:nvPr/>
        </p:nvPicPr>
        <p:blipFill>
          <a:blip r:embed="rId2">
            <a:alphaModFix amt="70000"/>
          </a:blip>
          <a:stretch>
            <a:fillRect/>
          </a:stretch>
        </p:blipFill>
        <p:spPr>
          <a:xfrm>
            <a:off x="0" y="-50"/>
            <a:ext cx="9144003" cy="5143501"/>
          </a:xfrm>
          <a:prstGeom prst="rect">
            <a:avLst/>
          </a:prstGeom>
          <a:noFill/>
          <a:ln>
            <a:noFill/>
          </a:ln>
        </p:spPr>
      </p:pic>
      <p:sp>
        <p:nvSpPr>
          <p:cNvPr id="426" name="Google Shape;426;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7" name="Google Shape;427;p25"/>
          <p:cNvSpPr txBox="1">
            <a:spLocks noGrp="1"/>
          </p:cNvSpPr>
          <p:nvPr>
            <p:ph type="subTitle" idx="1"/>
          </p:nvPr>
        </p:nvSpPr>
        <p:spPr>
          <a:xfrm>
            <a:off x="937626" y="2843784"/>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8" name="Google Shape;428;p25"/>
          <p:cNvSpPr txBox="1">
            <a:spLocks noGrp="1"/>
          </p:cNvSpPr>
          <p:nvPr>
            <p:ph type="subTitle" idx="2"/>
          </p:nvPr>
        </p:nvSpPr>
        <p:spPr>
          <a:xfrm>
            <a:off x="3484350" y="2843784"/>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9" name="Google Shape;429;p25"/>
          <p:cNvSpPr txBox="1">
            <a:spLocks noGrp="1"/>
          </p:cNvSpPr>
          <p:nvPr>
            <p:ph type="subTitle" idx="3"/>
          </p:nvPr>
        </p:nvSpPr>
        <p:spPr>
          <a:xfrm>
            <a:off x="6031074" y="2843784"/>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0" name="Google Shape;430;p25"/>
          <p:cNvSpPr txBox="1">
            <a:spLocks noGrp="1"/>
          </p:cNvSpPr>
          <p:nvPr>
            <p:ph type="subTitle" idx="4"/>
          </p:nvPr>
        </p:nvSpPr>
        <p:spPr>
          <a:xfrm>
            <a:off x="937625" y="2414016"/>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Sora"/>
              <a:buNone/>
              <a:defRPr sz="2000" b="1">
                <a:solidFill>
                  <a:schemeClr val="dk1"/>
                </a:solidFill>
                <a:latin typeface="Sora"/>
                <a:ea typeface="Sora"/>
                <a:cs typeface="Sora"/>
                <a:sym typeface="Sora"/>
              </a:defRPr>
            </a:lvl1pPr>
            <a:lvl2pPr lvl="1" algn="ctr" rtl="0">
              <a:lnSpc>
                <a:spcPct val="100000"/>
              </a:lnSpc>
              <a:spcBef>
                <a:spcPts val="0"/>
              </a:spcBef>
              <a:spcAft>
                <a:spcPts val="0"/>
              </a:spcAft>
              <a:buSzPts val="2000"/>
              <a:buFont typeface="Sora"/>
              <a:buNone/>
              <a:defRPr sz="2000" b="1">
                <a:latin typeface="Sora"/>
                <a:ea typeface="Sora"/>
                <a:cs typeface="Sora"/>
                <a:sym typeface="Sora"/>
              </a:defRPr>
            </a:lvl2pPr>
            <a:lvl3pPr lvl="2" algn="ctr" rtl="0">
              <a:lnSpc>
                <a:spcPct val="100000"/>
              </a:lnSpc>
              <a:spcBef>
                <a:spcPts val="0"/>
              </a:spcBef>
              <a:spcAft>
                <a:spcPts val="0"/>
              </a:spcAft>
              <a:buSzPts val="2000"/>
              <a:buFont typeface="Sora"/>
              <a:buNone/>
              <a:defRPr sz="2000" b="1">
                <a:latin typeface="Sora"/>
                <a:ea typeface="Sora"/>
                <a:cs typeface="Sora"/>
                <a:sym typeface="Sora"/>
              </a:defRPr>
            </a:lvl3pPr>
            <a:lvl4pPr lvl="3" algn="ctr" rtl="0">
              <a:lnSpc>
                <a:spcPct val="100000"/>
              </a:lnSpc>
              <a:spcBef>
                <a:spcPts val="0"/>
              </a:spcBef>
              <a:spcAft>
                <a:spcPts val="0"/>
              </a:spcAft>
              <a:buSzPts val="2000"/>
              <a:buFont typeface="Sora"/>
              <a:buNone/>
              <a:defRPr sz="2000" b="1">
                <a:latin typeface="Sora"/>
                <a:ea typeface="Sora"/>
                <a:cs typeface="Sora"/>
                <a:sym typeface="Sora"/>
              </a:defRPr>
            </a:lvl4pPr>
            <a:lvl5pPr lvl="4" algn="ctr" rtl="0">
              <a:lnSpc>
                <a:spcPct val="100000"/>
              </a:lnSpc>
              <a:spcBef>
                <a:spcPts val="0"/>
              </a:spcBef>
              <a:spcAft>
                <a:spcPts val="0"/>
              </a:spcAft>
              <a:buSzPts val="2000"/>
              <a:buFont typeface="Sora"/>
              <a:buNone/>
              <a:defRPr sz="2000" b="1">
                <a:latin typeface="Sora"/>
                <a:ea typeface="Sora"/>
                <a:cs typeface="Sora"/>
                <a:sym typeface="Sora"/>
              </a:defRPr>
            </a:lvl5pPr>
            <a:lvl6pPr lvl="5" algn="ctr" rtl="0">
              <a:lnSpc>
                <a:spcPct val="100000"/>
              </a:lnSpc>
              <a:spcBef>
                <a:spcPts val="0"/>
              </a:spcBef>
              <a:spcAft>
                <a:spcPts val="0"/>
              </a:spcAft>
              <a:buSzPts val="2000"/>
              <a:buFont typeface="Sora"/>
              <a:buNone/>
              <a:defRPr sz="2000" b="1">
                <a:latin typeface="Sora"/>
                <a:ea typeface="Sora"/>
                <a:cs typeface="Sora"/>
                <a:sym typeface="Sora"/>
              </a:defRPr>
            </a:lvl6pPr>
            <a:lvl7pPr lvl="6" algn="ctr" rtl="0">
              <a:lnSpc>
                <a:spcPct val="100000"/>
              </a:lnSpc>
              <a:spcBef>
                <a:spcPts val="0"/>
              </a:spcBef>
              <a:spcAft>
                <a:spcPts val="0"/>
              </a:spcAft>
              <a:buSzPts val="2000"/>
              <a:buFont typeface="Sora"/>
              <a:buNone/>
              <a:defRPr sz="2000" b="1">
                <a:latin typeface="Sora"/>
                <a:ea typeface="Sora"/>
                <a:cs typeface="Sora"/>
                <a:sym typeface="Sora"/>
              </a:defRPr>
            </a:lvl7pPr>
            <a:lvl8pPr lvl="7" algn="ctr" rtl="0">
              <a:lnSpc>
                <a:spcPct val="100000"/>
              </a:lnSpc>
              <a:spcBef>
                <a:spcPts val="0"/>
              </a:spcBef>
              <a:spcAft>
                <a:spcPts val="0"/>
              </a:spcAft>
              <a:buSzPts val="2000"/>
              <a:buFont typeface="Sora"/>
              <a:buNone/>
              <a:defRPr sz="2000" b="1">
                <a:latin typeface="Sora"/>
                <a:ea typeface="Sora"/>
                <a:cs typeface="Sora"/>
                <a:sym typeface="Sora"/>
              </a:defRPr>
            </a:lvl8pPr>
            <a:lvl9pPr lvl="8" algn="ctr" rtl="0">
              <a:lnSpc>
                <a:spcPct val="100000"/>
              </a:lnSpc>
              <a:spcBef>
                <a:spcPts val="0"/>
              </a:spcBef>
              <a:spcAft>
                <a:spcPts val="0"/>
              </a:spcAft>
              <a:buSzPts val="2000"/>
              <a:buFont typeface="Sora"/>
              <a:buNone/>
              <a:defRPr sz="2000" b="1">
                <a:latin typeface="Sora"/>
                <a:ea typeface="Sora"/>
                <a:cs typeface="Sora"/>
                <a:sym typeface="Sora"/>
              </a:defRPr>
            </a:lvl9pPr>
          </a:lstStyle>
          <a:p>
            <a:endParaRPr/>
          </a:p>
        </p:txBody>
      </p:sp>
      <p:sp>
        <p:nvSpPr>
          <p:cNvPr id="431" name="Google Shape;431;p25"/>
          <p:cNvSpPr txBox="1">
            <a:spLocks noGrp="1"/>
          </p:cNvSpPr>
          <p:nvPr>
            <p:ph type="subTitle" idx="5"/>
          </p:nvPr>
        </p:nvSpPr>
        <p:spPr>
          <a:xfrm>
            <a:off x="3484350" y="2414016"/>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Sora"/>
              <a:buNone/>
              <a:defRPr sz="2000" b="1">
                <a:solidFill>
                  <a:schemeClr val="dk1"/>
                </a:solidFill>
                <a:latin typeface="Sora"/>
                <a:ea typeface="Sora"/>
                <a:cs typeface="Sora"/>
                <a:sym typeface="Sora"/>
              </a:defRPr>
            </a:lvl1pPr>
            <a:lvl2pPr lvl="1" algn="ctr" rtl="0">
              <a:lnSpc>
                <a:spcPct val="100000"/>
              </a:lnSpc>
              <a:spcBef>
                <a:spcPts val="0"/>
              </a:spcBef>
              <a:spcAft>
                <a:spcPts val="0"/>
              </a:spcAft>
              <a:buSzPts val="2000"/>
              <a:buFont typeface="Sora"/>
              <a:buNone/>
              <a:defRPr sz="2000" b="1">
                <a:latin typeface="Sora"/>
                <a:ea typeface="Sora"/>
                <a:cs typeface="Sora"/>
                <a:sym typeface="Sora"/>
              </a:defRPr>
            </a:lvl2pPr>
            <a:lvl3pPr lvl="2" algn="ctr" rtl="0">
              <a:lnSpc>
                <a:spcPct val="100000"/>
              </a:lnSpc>
              <a:spcBef>
                <a:spcPts val="0"/>
              </a:spcBef>
              <a:spcAft>
                <a:spcPts val="0"/>
              </a:spcAft>
              <a:buSzPts val="2000"/>
              <a:buFont typeface="Sora"/>
              <a:buNone/>
              <a:defRPr sz="2000" b="1">
                <a:latin typeface="Sora"/>
                <a:ea typeface="Sora"/>
                <a:cs typeface="Sora"/>
                <a:sym typeface="Sora"/>
              </a:defRPr>
            </a:lvl3pPr>
            <a:lvl4pPr lvl="3" algn="ctr" rtl="0">
              <a:lnSpc>
                <a:spcPct val="100000"/>
              </a:lnSpc>
              <a:spcBef>
                <a:spcPts val="0"/>
              </a:spcBef>
              <a:spcAft>
                <a:spcPts val="0"/>
              </a:spcAft>
              <a:buSzPts val="2000"/>
              <a:buFont typeface="Sora"/>
              <a:buNone/>
              <a:defRPr sz="2000" b="1">
                <a:latin typeface="Sora"/>
                <a:ea typeface="Sora"/>
                <a:cs typeface="Sora"/>
                <a:sym typeface="Sora"/>
              </a:defRPr>
            </a:lvl4pPr>
            <a:lvl5pPr lvl="4" algn="ctr" rtl="0">
              <a:lnSpc>
                <a:spcPct val="100000"/>
              </a:lnSpc>
              <a:spcBef>
                <a:spcPts val="0"/>
              </a:spcBef>
              <a:spcAft>
                <a:spcPts val="0"/>
              </a:spcAft>
              <a:buSzPts val="2000"/>
              <a:buFont typeface="Sora"/>
              <a:buNone/>
              <a:defRPr sz="2000" b="1">
                <a:latin typeface="Sora"/>
                <a:ea typeface="Sora"/>
                <a:cs typeface="Sora"/>
                <a:sym typeface="Sora"/>
              </a:defRPr>
            </a:lvl5pPr>
            <a:lvl6pPr lvl="5" algn="ctr" rtl="0">
              <a:lnSpc>
                <a:spcPct val="100000"/>
              </a:lnSpc>
              <a:spcBef>
                <a:spcPts val="0"/>
              </a:spcBef>
              <a:spcAft>
                <a:spcPts val="0"/>
              </a:spcAft>
              <a:buSzPts val="2000"/>
              <a:buFont typeface="Sora"/>
              <a:buNone/>
              <a:defRPr sz="2000" b="1">
                <a:latin typeface="Sora"/>
                <a:ea typeface="Sora"/>
                <a:cs typeface="Sora"/>
                <a:sym typeface="Sora"/>
              </a:defRPr>
            </a:lvl6pPr>
            <a:lvl7pPr lvl="6" algn="ctr" rtl="0">
              <a:lnSpc>
                <a:spcPct val="100000"/>
              </a:lnSpc>
              <a:spcBef>
                <a:spcPts val="0"/>
              </a:spcBef>
              <a:spcAft>
                <a:spcPts val="0"/>
              </a:spcAft>
              <a:buSzPts val="2000"/>
              <a:buFont typeface="Sora"/>
              <a:buNone/>
              <a:defRPr sz="2000" b="1">
                <a:latin typeface="Sora"/>
                <a:ea typeface="Sora"/>
                <a:cs typeface="Sora"/>
                <a:sym typeface="Sora"/>
              </a:defRPr>
            </a:lvl7pPr>
            <a:lvl8pPr lvl="7" algn="ctr" rtl="0">
              <a:lnSpc>
                <a:spcPct val="100000"/>
              </a:lnSpc>
              <a:spcBef>
                <a:spcPts val="0"/>
              </a:spcBef>
              <a:spcAft>
                <a:spcPts val="0"/>
              </a:spcAft>
              <a:buSzPts val="2000"/>
              <a:buFont typeface="Sora"/>
              <a:buNone/>
              <a:defRPr sz="2000" b="1">
                <a:latin typeface="Sora"/>
                <a:ea typeface="Sora"/>
                <a:cs typeface="Sora"/>
                <a:sym typeface="Sora"/>
              </a:defRPr>
            </a:lvl8pPr>
            <a:lvl9pPr lvl="8" algn="ctr" rtl="0">
              <a:lnSpc>
                <a:spcPct val="100000"/>
              </a:lnSpc>
              <a:spcBef>
                <a:spcPts val="0"/>
              </a:spcBef>
              <a:spcAft>
                <a:spcPts val="0"/>
              </a:spcAft>
              <a:buSzPts val="2000"/>
              <a:buFont typeface="Sora"/>
              <a:buNone/>
              <a:defRPr sz="2000" b="1">
                <a:latin typeface="Sora"/>
                <a:ea typeface="Sora"/>
                <a:cs typeface="Sora"/>
                <a:sym typeface="Sora"/>
              </a:defRPr>
            </a:lvl9pPr>
          </a:lstStyle>
          <a:p>
            <a:endParaRPr/>
          </a:p>
        </p:txBody>
      </p:sp>
      <p:sp>
        <p:nvSpPr>
          <p:cNvPr id="432" name="Google Shape;432;p25"/>
          <p:cNvSpPr txBox="1">
            <a:spLocks noGrp="1"/>
          </p:cNvSpPr>
          <p:nvPr>
            <p:ph type="subTitle" idx="6"/>
          </p:nvPr>
        </p:nvSpPr>
        <p:spPr>
          <a:xfrm>
            <a:off x="6031075" y="2414016"/>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Sora"/>
              <a:buNone/>
              <a:defRPr sz="2000" b="1">
                <a:solidFill>
                  <a:schemeClr val="dk1"/>
                </a:solidFill>
                <a:latin typeface="Sora"/>
                <a:ea typeface="Sora"/>
                <a:cs typeface="Sora"/>
                <a:sym typeface="Sora"/>
              </a:defRPr>
            </a:lvl1pPr>
            <a:lvl2pPr lvl="1" algn="ctr" rtl="0">
              <a:lnSpc>
                <a:spcPct val="100000"/>
              </a:lnSpc>
              <a:spcBef>
                <a:spcPts val="0"/>
              </a:spcBef>
              <a:spcAft>
                <a:spcPts val="0"/>
              </a:spcAft>
              <a:buSzPts val="2000"/>
              <a:buFont typeface="Sora"/>
              <a:buNone/>
              <a:defRPr sz="2000" b="1">
                <a:latin typeface="Sora"/>
                <a:ea typeface="Sora"/>
                <a:cs typeface="Sora"/>
                <a:sym typeface="Sora"/>
              </a:defRPr>
            </a:lvl2pPr>
            <a:lvl3pPr lvl="2" algn="ctr" rtl="0">
              <a:lnSpc>
                <a:spcPct val="100000"/>
              </a:lnSpc>
              <a:spcBef>
                <a:spcPts val="0"/>
              </a:spcBef>
              <a:spcAft>
                <a:spcPts val="0"/>
              </a:spcAft>
              <a:buSzPts val="2000"/>
              <a:buFont typeface="Sora"/>
              <a:buNone/>
              <a:defRPr sz="2000" b="1">
                <a:latin typeface="Sora"/>
                <a:ea typeface="Sora"/>
                <a:cs typeface="Sora"/>
                <a:sym typeface="Sora"/>
              </a:defRPr>
            </a:lvl3pPr>
            <a:lvl4pPr lvl="3" algn="ctr" rtl="0">
              <a:lnSpc>
                <a:spcPct val="100000"/>
              </a:lnSpc>
              <a:spcBef>
                <a:spcPts val="0"/>
              </a:spcBef>
              <a:spcAft>
                <a:spcPts val="0"/>
              </a:spcAft>
              <a:buSzPts val="2000"/>
              <a:buFont typeface="Sora"/>
              <a:buNone/>
              <a:defRPr sz="2000" b="1">
                <a:latin typeface="Sora"/>
                <a:ea typeface="Sora"/>
                <a:cs typeface="Sora"/>
                <a:sym typeface="Sora"/>
              </a:defRPr>
            </a:lvl4pPr>
            <a:lvl5pPr lvl="4" algn="ctr" rtl="0">
              <a:lnSpc>
                <a:spcPct val="100000"/>
              </a:lnSpc>
              <a:spcBef>
                <a:spcPts val="0"/>
              </a:spcBef>
              <a:spcAft>
                <a:spcPts val="0"/>
              </a:spcAft>
              <a:buSzPts val="2000"/>
              <a:buFont typeface="Sora"/>
              <a:buNone/>
              <a:defRPr sz="2000" b="1">
                <a:latin typeface="Sora"/>
                <a:ea typeface="Sora"/>
                <a:cs typeface="Sora"/>
                <a:sym typeface="Sora"/>
              </a:defRPr>
            </a:lvl5pPr>
            <a:lvl6pPr lvl="5" algn="ctr" rtl="0">
              <a:lnSpc>
                <a:spcPct val="100000"/>
              </a:lnSpc>
              <a:spcBef>
                <a:spcPts val="0"/>
              </a:spcBef>
              <a:spcAft>
                <a:spcPts val="0"/>
              </a:spcAft>
              <a:buSzPts val="2000"/>
              <a:buFont typeface="Sora"/>
              <a:buNone/>
              <a:defRPr sz="2000" b="1">
                <a:latin typeface="Sora"/>
                <a:ea typeface="Sora"/>
                <a:cs typeface="Sora"/>
                <a:sym typeface="Sora"/>
              </a:defRPr>
            </a:lvl6pPr>
            <a:lvl7pPr lvl="6" algn="ctr" rtl="0">
              <a:lnSpc>
                <a:spcPct val="100000"/>
              </a:lnSpc>
              <a:spcBef>
                <a:spcPts val="0"/>
              </a:spcBef>
              <a:spcAft>
                <a:spcPts val="0"/>
              </a:spcAft>
              <a:buSzPts val="2000"/>
              <a:buFont typeface="Sora"/>
              <a:buNone/>
              <a:defRPr sz="2000" b="1">
                <a:latin typeface="Sora"/>
                <a:ea typeface="Sora"/>
                <a:cs typeface="Sora"/>
                <a:sym typeface="Sora"/>
              </a:defRPr>
            </a:lvl7pPr>
            <a:lvl8pPr lvl="7" algn="ctr" rtl="0">
              <a:lnSpc>
                <a:spcPct val="100000"/>
              </a:lnSpc>
              <a:spcBef>
                <a:spcPts val="0"/>
              </a:spcBef>
              <a:spcAft>
                <a:spcPts val="0"/>
              </a:spcAft>
              <a:buSzPts val="2000"/>
              <a:buFont typeface="Sora"/>
              <a:buNone/>
              <a:defRPr sz="2000" b="1">
                <a:latin typeface="Sora"/>
                <a:ea typeface="Sora"/>
                <a:cs typeface="Sora"/>
                <a:sym typeface="Sora"/>
              </a:defRPr>
            </a:lvl8pPr>
            <a:lvl9pPr lvl="8" algn="ctr" rtl="0">
              <a:lnSpc>
                <a:spcPct val="100000"/>
              </a:lnSpc>
              <a:spcBef>
                <a:spcPts val="0"/>
              </a:spcBef>
              <a:spcAft>
                <a:spcPts val="0"/>
              </a:spcAft>
              <a:buSzPts val="2000"/>
              <a:buFont typeface="Sora"/>
              <a:buNone/>
              <a:defRPr sz="2000" b="1">
                <a:latin typeface="Sora"/>
                <a:ea typeface="Sora"/>
                <a:cs typeface="Sora"/>
                <a:sym typeface="Sora"/>
              </a:defRPr>
            </a:lvl9pPr>
          </a:lstStyle>
          <a:p>
            <a:endParaRPr/>
          </a:p>
        </p:txBody>
      </p:sp>
      <p:grpSp>
        <p:nvGrpSpPr>
          <p:cNvPr id="433" name="Google Shape;433;p25"/>
          <p:cNvGrpSpPr/>
          <p:nvPr/>
        </p:nvGrpSpPr>
        <p:grpSpPr>
          <a:xfrm>
            <a:off x="-102707" y="770107"/>
            <a:ext cx="9381458" cy="3628401"/>
            <a:chOff x="-102707" y="770107"/>
            <a:chExt cx="9381458" cy="3628401"/>
          </a:xfrm>
        </p:grpSpPr>
        <p:grpSp>
          <p:nvGrpSpPr>
            <p:cNvPr id="434" name="Google Shape;434;p25"/>
            <p:cNvGrpSpPr/>
            <p:nvPr/>
          </p:nvGrpSpPr>
          <p:grpSpPr>
            <a:xfrm rot="7392697">
              <a:off x="8612664" y="1336090"/>
              <a:ext cx="430073" cy="250918"/>
              <a:chOff x="3847025" y="3304850"/>
              <a:chExt cx="402125" cy="234613"/>
            </a:xfrm>
          </p:grpSpPr>
          <p:sp>
            <p:nvSpPr>
              <p:cNvPr id="435" name="Google Shape;435;p25"/>
              <p:cNvSpPr/>
              <p:nvPr/>
            </p:nvSpPr>
            <p:spPr>
              <a:xfrm>
                <a:off x="3907505" y="3304850"/>
                <a:ext cx="341645" cy="234613"/>
              </a:xfrm>
              <a:custGeom>
                <a:avLst/>
                <a:gdLst/>
                <a:ahLst/>
                <a:cxnLst/>
                <a:rect l="l" t="t" r="r" b="b"/>
                <a:pathLst>
                  <a:path w="6451" h="4430" extrusionOk="0">
                    <a:moveTo>
                      <a:pt x="3053" y="0"/>
                    </a:moveTo>
                    <a:cubicBezTo>
                      <a:pt x="2811" y="0"/>
                      <a:pt x="2566" y="20"/>
                      <a:pt x="2320" y="61"/>
                    </a:cubicBezTo>
                    <a:cubicBezTo>
                      <a:pt x="714" y="329"/>
                      <a:pt x="545" y="1248"/>
                      <a:pt x="1" y="2666"/>
                    </a:cubicBezTo>
                    <a:cubicBezTo>
                      <a:pt x="847" y="3683"/>
                      <a:pt x="1308" y="4430"/>
                      <a:pt x="2472" y="4430"/>
                    </a:cubicBezTo>
                    <a:cubicBezTo>
                      <a:pt x="2646" y="4430"/>
                      <a:pt x="2835" y="4413"/>
                      <a:pt x="3043" y="4379"/>
                    </a:cubicBezTo>
                    <a:cubicBezTo>
                      <a:pt x="4648" y="4111"/>
                      <a:pt x="5906" y="3005"/>
                      <a:pt x="6450" y="1586"/>
                    </a:cubicBezTo>
                    <a:cubicBezTo>
                      <a:pt x="5627" y="605"/>
                      <a:pt x="4388" y="0"/>
                      <a:pt x="3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847025" y="3348701"/>
                <a:ext cx="309022" cy="142145"/>
              </a:xfrm>
              <a:custGeom>
                <a:avLst/>
                <a:gdLst/>
                <a:ahLst/>
                <a:cxnLst/>
                <a:rect l="l" t="t" r="r" b="b"/>
                <a:pathLst>
                  <a:path w="5835" h="2684" extrusionOk="0">
                    <a:moveTo>
                      <a:pt x="4967" y="1"/>
                    </a:moveTo>
                    <a:cubicBezTo>
                      <a:pt x="4950" y="1"/>
                      <a:pt x="4932" y="6"/>
                      <a:pt x="4916" y="18"/>
                    </a:cubicBezTo>
                    <a:lnTo>
                      <a:pt x="3649" y="1151"/>
                    </a:lnTo>
                    <a:lnTo>
                      <a:pt x="2490" y="1347"/>
                    </a:lnTo>
                    <a:cubicBezTo>
                      <a:pt x="2486" y="1348"/>
                      <a:pt x="2482" y="1348"/>
                      <a:pt x="2479" y="1348"/>
                    </a:cubicBezTo>
                    <a:cubicBezTo>
                      <a:pt x="2422" y="1348"/>
                      <a:pt x="2385" y="1282"/>
                      <a:pt x="2418" y="1231"/>
                    </a:cubicBezTo>
                    <a:lnTo>
                      <a:pt x="2962" y="464"/>
                    </a:lnTo>
                    <a:cubicBezTo>
                      <a:pt x="3003" y="410"/>
                      <a:pt x="2956" y="345"/>
                      <a:pt x="2903" y="345"/>
                    </a:cubicBezTo>
                    <a:cubicBezTo>
                      <a:pt x="2887" y="345"/>
                      <a:pt x="2870" y="351"/>
                      <a:pt x="2855" y="366"/>
                    </a:cubicBezTo>
                    <a:lnTo>
                      <a:pt x="1580" y="1499"/>
                    </a:lnTo>
                    <a:lnTo>
                      <a:pt x="1" y="1758"/>
                    </a:lnTo>
                    <a:lnTo>
                      <a:pt x="90" y="2284"/>
                    </a:lnTo>
                    <a:lnTo>
                      <a:pt x="1669" y="2016"/>
                    </a:lnTo>
                    <a:lnTo>
                      <a:pt x="3239" y="2677"/>
                    </a:lnTo>
                    <a:cubicBezTo>
                      <a:pt x="3249" y="2681"/>
                      <a:pt x="3259" y="2683"/>
                      <a:pt x="3269" y="2683"/>
                    </a:cubicBezTo>
                    <a:cubicBezTo>
                      <a:pt x="3333" y="2683"/>
                      <a:pt x="3372" y="2589"/>
                      <a:pt x="3310" y="2543"/>
                    </a:cubicBezTo>
                    <a:lnTo>
                      <a:pt x="2543" y="1999"/>
                    </a:lnTo>
                    <a:cubicBezTo>
                      <a:pt x="2490" y="1963"/>
                      <a:pt x="2516" y="1874"/>
                      <a:pt x="2579" y="1865"/>
                    </a:cubicBezTo>
                    <a:lnTo>
                      <a:pt x="3730" y="1668"/>
                    </a:lnTo>
                    <a:lnTo>
                      <a:pt x="5309" y="2329"/>
                    </a:lnTo>
                    <a:cubicBezTo>
                      <a:pt x="5319" y="2333"/>
                      <a:pt x="5329" y="2335"/>
                      <a:pt x="5339" y="2335"/>
                    </a:cubicBezTo>
                    <a:cubicBezTo>
                      <a:pt x="5403" y="2335"/>
                      <a:pt x="5442" y="2241"/>
                      <a:pt x="5380" y="2195"/>
                    </a:cubicBezTo>
                    <a:lnTo>
                      <a:pt x="4595" y="1633"/>
                    </a:lnTo>
                    <a:cubicBezTo>
                      <a:pt x="4541" y="1597"/>
                      <a:pt x="4550" y="1526"/>
                      <a:pt x="4613" y="1508"/>
                    </a:cubicBezTo>
                    <a:lnTo>
                      <a:pt x="5755" y="1142"/>
                    </a:lnTo>
                    <a:cubicBezTo>
                      <a:pt x="5835" y="1115"/>
                      <a:pt x="5817" y="999"/>
                      <a:pt x="5728" y="999"/>
                    </a:cubicBezTo>
                    <a:lnTo>
                      <a:pt x="4533" y="1026"/>
                    </a:lnTo>
                    <a:cubicBezTo>
                      <a:pt x="4470" y="1026"/>
                      <a:pt x="4434" y="955"/>
                      <a:pt x="4470" y="910"/>
                    </a:cubicBezTo>
                    <a:lnTo>
                      <a:pt x="5032" y="116"/>
                    </a:lnTo>
                    <a:cubicBezTo>
                      <a:pt x="5073" y="61"/>
                      <a:pt x="5024"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 name="Google Shape;437;p25"/>
            <p:cNvGrpSpPr/>
            <p:nvPr/>
          </p:nvGrpSpPr>
          <p:grpSpPr>
            <a:xfrm rot="-5679913">
              <a:off x="8608425" y="754721"/>
              <a:ext cx="604470" cy="689302"/>
              <a:chOff x="3806875" y="2468975"/>
              <a:chExt cx="314950" cy="359150"/>
            </a:xfrm>
          </p:grpSpPr>
          <p:sp>
            <p:nvSpPr>
              <p:cNvPr id="438" name="Google Shape;438;p25"/>
              <p:cNvSpPr/>
              <p:nvPr/>
            </p:nvSpPr>
            <p:spPr>
              <a:xfrm>
                <a:off x="3806875" y="2468975"/>
                <a:ext cx="314950" cy="306575"/>
              </a:xfrm>
              <a:custGeom>
                <a:avLst/>
                <a:gdLst/>
                <a:ahLst/>
                <a:cxnLst/>
                <a:rect l="l" t="t" r="r" b="b"/>
                <a:pathLst>
                  <a:path w="12598" h="12263" extrusionOk="0">
                    <a:moveTo>
                      <a:pt x="10257" y="1"/>
                    </a:moveTo>
                    <a:cubicBezTo>
                      <a:pt x="7167" y="1"/>
                      <a:pt x="4115" y="1426"/>
                      <a:pt x="2160" y="4124"/>
                    </a:cubicBezTo>
                    <a:cubicBezTo>
                      <a:pt x="1" y="7104"/>
                      <a:pt x="1187" y="8843"/>
                      <a:pt x="2561" y="11984"/>
                    </a:cubicBezTo>
                    <a:cubicBezTo>
                      <a:pt x="3818" y="12105"/>
                      <a:pt x="4887" y="12262"/>
                      <a:pt x="5845" y="12262"/>
                    </a:cubicBezTo>
                    <a:cubicBezTo>
                      <a:pt x="7481" y="12262"/>
                      <a:pt x="8790" y="11803"/>
                      <a:pt x="10153" y="9923"/>
                    </a:cubicBezTo>
                    <a:cubicBezTo>
                      <a:pt x="12312" y="6952"/>
                      <a:pt x="12597" y="3188"/>
                      <a:pt x="11223" y="47"/>
                    </a:cubicBezTo>
                    <a:cubicBezTo>
                      <a:pt x="10902" y="16"/>
                      <a:pt x="10579" y="1"/>
                      <a:pt x="10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3822050" y="2542275"/>
                <a:ext cx="239775" cy="285850"/>
              </a:xfrm>
              <a:custGeom>
                <a:avLst/>
                <a:gdLst/>
                <a:ahLst/>
                <a:cxnLst/>
                <a:rect l="l" t="t" r="r" b="b"/>
                <a:pathLst>
                  <a:path w="9591" h="11434" extrusionOk="0">
                    <a:moveTo>
                      <a:pt x="5317" y="1"/>
                    </a:moveTo>
                    <a:cubicBezTo>
                      <a:pt x="5235" y="1"/>
                      <a:pt x="5152" y="55"/>
                      <a:pt x="5148" y="157"/>
                    </a:cubicBezTo>
                    <a:lnTo>
                      <a:pt x="4889" y="3993"/>
                    </a:lnTo>
                    <a:lnTo>
                      <a:pt x="3337" y="6126"/>
                    </a:lnTo>
                    <a:cubicBezTo>
                      <a:pt x="3301" y="6175"/>
                      <a:pt x="3250" y="6198"/>
                      <a:pt x="3200" y="6198"/>
                    </a:cubicBezTo>
                    <a:cubicBezTo>
                      <a:pt x="3124" y="6198"/>
                      <a:pt x="3050" y="6146"/>
                      <a:pt x="3033" y="6054"/>
                    </a:cubicBezTo>
                    <a:lnTo>
                      <a:pt x="2703" y="3967"/>
                    </a:lnTo>
                    <a:cubicBezTo>
                      <a:pt x="2691" y="3873"/>
                      <a:pt x="2617" y="3828"/>
                      <a:pt x="2542" y="3828"/>
                    </a:cubicBezTo>
                    <a:cubicBezTo>
                      <a:pt x="2461" y="3828"/>
                      <a:pt x="2378" y="3882"/>
                      <a:pt x="2373" y="3984"/>
                    </a:cubicBezTo>
                    <a:lnTo>
                      <a:pt x="2115" y="7821"/>
                    </a:lnTo>
                    <a:lnTo>
                      <a:pt x="0" y="10729"/>
                    </a:lnTo>
                    <a:lnTo>
                      <a:pt x="964" y="11434"/>
                    </a:lnTo>
                    <a:lnTo>
                      <a:pt x="3078" y="8516"/>
                    </a:lnTo>
                    <a:lnTo>
                      <a:pt x="6638" y="7080"/>
                    </a:lnTo>
                    <a:cubicBezTo>
                      <a:pt x="6816" y="7012"/>
                      <a:pt x="6751" y="6757"/>
                      <a:pt x="6575" y="6757"/>
                    </a:cubicBezTo>
                    <a:cubicBezTo>
                      <a:pt x="6566" y="6757"/>
                      <a:pt x="6557" y="6758"/>
                      <a:pt x="6548" y="6759"/>
                    </a:cubicBezTo>
                    <a:lnTo>
                      <a:pt x="4461" y="7089"/>
                    </a:lnTo>
                    <a:cubicBezTo>
                      <a:pt x="4451" y="7091"/>
                      <a:pt x="4441" y="7092"/>
                      <a:pt x="4431" y="7092"/>
                    </a:cubicBezTo>
                    <a:cubicBezTo>
                      <a:pt x="4304" y="7092"/>
                      <a:pt x="4217" y="6937"/>
                      <a:pt x="4300" y="6821"/>
                    </a:cubicBezTo>
                    <a:lnTo>
                      <a:pt x="5853" y="4689"/>
                    </a:lnTo>
                    <a:lnTo>
                      <a:pt x="9412" y="3253"/>
                    </a:lnTo>
                    <a:cubicBezTo>
                      <a:pt x="9591" y="3185"/>
                      <a:pt x="9534" y="2930"/>
                      <a:pt x="9350" y="2930"/>
                    </a:cubicBezTo>
                    <a:cubicBezTo>
                      <a:pt x="9341" y="2930"/>
                      <a:pt x="9332" y="2931"/>
                      <a:pt x="9323" y="2932"/>
                    </a:cubicBezTo>
                    <a:lnTo>
                      <a:pt x="7173" y="3271"/>
                    </a:lnTo>
                    <a:cubicBezTo>
                      <a:pt x="7162" y="3273"/>
                      <a:pt x="7151" y="3274"/>
                      <a:pt x="7140" y="3274"/>
                    </a:cubicBezTo>
                    <a:cubicBezTo>
                      <a:pt x="7022" y="3274"/>
                      <a:pt x="6937" y="3144"/>
                      <a:pt x="6994" y="3030"/>
                    </a:cubicBezTo>
                    <a:lnTo>
                      <a:pt x="8261" y="648"/>
                    </a:lnTo>
                    <a:cubicBezTo>
                      <a:pt x="8326" y="518"/>
                      <a:pt x="8225" y="397"/>
                      <a:pt x="8110" y="397"/>
                    </a:cubicBezTo>
                    <a:cubicBezTo>
                      <a:pt x="8067" y="397"/>
                      <a:pt x="8023" y="413"/>
                      <a:pt x="7985" y="452"/>
                    </a:cubicBezTo>
                    <a:lnTo>
                      <a:pt x="6111" y="2388"/>
                    </a:lnTo>
                    <a:cubicBezTo>
                      <a:pt x="6077" y="2422"/>
                      <a:pt x="6033" y="2438"/>
                      <a:pt x="5991" y="2438"/>
                    </a:cubicBezTo>
                    <a:cubicBezTo>
                      <a:pt x="5912" y="2438"/>
                      <a:pt x="5837" y="2385"/>
                      <a:pt x="5826" y="2298"/>
                    </a:cubicBezTo>
                    <a:lnTo>
                      <a:pt x="5478" y="140"/>
                    </a:lnTo>
                    <a:cubicBezTo>
                      <a:pt x="5465" y="46"/>
                      <a:pt x="5391" y="1"/>
                      <a:pt x="5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25"/>
            <p:cNvGrpSpPr/>
            <p:nvPr/>
          </p:nvGrpSpPr>
          <p:grpSpPr>
            <a:xfrm rot="642868">
              <a:off x="-38266" y="3598947"/>
              <a:ext cx="604439" cy="749911"/>
              <a:chOff x="3450925" y="1831950"/>
              <a:chExt cx="314950" cy="390750"/>
            </a:xfrm>
          </p:grpSpPr>
          <p:sp>
            <p:nvSpPr>
              <p:cNvPr id="441" name="Google Shape;441;p25"/>
              <p:cNvSpPr/>
              <p:nvPr/>
            </p:nvSpPr>
            <p:spPr>
              <a:xfrm>
                <a:off x="3450925" y="1831950"/>
                <a:ext cx="314950" cy="306575"/>
              </a:xfrm>
              <a:custGeom>
                <a:avLst/>
                <a:gdLst/>
                <a:ahLst/>
                <a:cxnLst/>
                <a:rect l="l" t="t" r="r" b="b"/>
                <a:pathLst>
                  <a:path w="12598" h="12263" extrusionOk="0">
                    <a:moveTo>
                      <a:pt x="10257" y="1"/>
                    </a:moveTo>
                    <a:cubicBezTo>
                      <a:pt x="7167" y="1"/>
                      <a:pt x="4115" y="1426"/>
                      <a:pt x="2160" y="4124"/>
                    </a:cubicBezTo>
                    <a:cubicBezTo>
                      <a:pt x="1" y="7104"/>
                      <a:pt x="1187" y="8843"/>
                      <a:pt x="2561" y="11984"/>
                    </a:cubicBezTo>
                    <a:cubicBezTo>
                      <a:pt x="3818" y="12105"/>
                      <a:pt x="4887" y="12262"/>
                      <a:pt x="5845" y="12262"/>
                    </a:cubicBezTo>
                    <a:cubicBezTo>
                      <a:pt x="7481" y="12262"/>
                      <a:pt x="8790" y="11803"/>
                      <a:pt x="10153" y="9923"/>
                    </a:cubicBezTo>
                    <a:cubicBezTo>
                      <a:pt x="12312" y="6952"/>
                      <a:pt x="12597" y="3188"/>
                      <a:pt x="11223" y="47"/>
                    </a:cubicBezTo>
                    <a:cubicBezTo>
                      <a:pt x="10902" y="16"/>
                      <a:pt x="10579" y="1"/>
                      <a:pt x="10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5"/>
              <p:cNvSpPr/>
              <p:nvPr/>
            </p:nvSpPr>
            <p:spPr>
              <a:xfrm>
                <a:off x="3466100" y="1905250"/>
                <a:ext cx="239775" cy="285850"/>
              </a:xfrm>
              <a:custGeom>
                <a:avLst/>
                <a:gdLst/>
                <a:ahLst/>
                <a:cxnLst/>
                <a:rect l="l" t="t" r="r" b="b"/>
                <a:pathLst>
                  <a:path w="9591" h="11434" extrusionOk="0">
                    <a:moveTo>
                      <a:pt x="5317" y="1"/>
                    </a:moveTo>
                    <a:cubicBezTo>
                      <a:pt x="5235" y="1"/>
                      <a:pt x="5152" y="55"/>
                      <a:pt x="5148" y="157"/>
                    </a:cubicBezTo>
                    <a:lnTo>
                      <a:pt x="4889" y="3993"/>
                    </a:lnTo>
                    <a:lnTo>
                      <a:pt x="3337" y="6126"/>
                    </a:lnTo>
                    <a:cubicBezTo>
                      <a:pt x="3301" y="6175"/>
                      <a:pt x="3250" y="6198"/>
                      <a:pt x="3200" y="6198"/>
                    </a:cubicBezTo>
                    <a:cubicBezTo>
                      <a:pt x="3124" y="6198"/>
                      <a:pt x="3050" y="6146"/>
                      <a:pt x="3033" y="6054"/>
                    </a:cubicBezTo>
                    <a:lnTo>
                      <a:pt x="2703" y="3967"/>
                    </a:lnTo>
                    <a:cubicBezTo>
                      <a:pt x="2691" y="3873"/>
                      <a:pt x="2617" y="3828"/>
                      <a:pt x="2542" y="3828"/>
                    </a:cubicBezTo>
                    <a:cubicBezTo>
                      <a:pt x="2461" y="3828"/>
                      <a:pt x="2378" y="3882"/>
                      <a:pt x="2373" y="3984"/>
                    </a:cubicBezTo>
                    <a:lnTo>
                      <a:pt x="2115" y="7821"/>
                    </a:lnTo>
                    <a:lnTo>
                      <a:pt x="0" y="10729"/>
                    </a:lnTo>
                    <a:lnTo>
                      <a:pt x="964" y="11434"/>
                    </a:lnTo>
                    <a:lnTo>
                      <a:pt x="3078" y="8516"/>
                    </a:lnTo>
                    <a:lnTo>
                      <a:pt x="6638" y="7080"/>
                    </a:lnTo>
                    <a:cubicBezTo>
                      <a:pt x="6816" y="7012"/>
                      <a:pt x="6751" y="6757"/>
                      <a:pt x="6575" y="6757"/>
                    </a:cubicBezTo>
                    <a:cubicBezTo>
                      <a:pt x="6566" y="6757"/>
                      <a:pt x="6557" y="6758"/>
                      <a:pt x="6548" y="6759"/>
                    </a:cubicBezTo>
                    <a:lnTo>
                      <a:pt x="4461" y="7089"/>
                    </a:lnTo>
                    <a:cubicBezTo>
                      <a:pt x="4451" y="7091"/>
                      <a:pt x="4441" y="7092"/>
                      <a:pt x="4431" y="7092"/>
                    </a:cubicBezTo>
                    <a:cubicBezTo>
                      <a:pt x="4304" y="7092"/>
                      <a:pt x="4217" y="6937"/>
                      <a:pt x="4300" y="6821"/>
                    </a:cubicBezTo>
                    <a:lnTo>
                      <a:pt x="5853" y="4689"/>
                    </a:lnTo>
                    <a:lnTo>
                      <a:pt x="9412" y="3253"/>
                    </a:lnTo>
                    <a:cubicBezTo>
                      <a:pt x="9591" y="3185"/>
                      <a:pt x="9534" y="2930"/>
                      <a:pt x="9350" y="2930"/>
                    </a:cubicBezTo>
                    <a:cubicBezTo>
                      <a:pt x="9341" y="2930"/>
                      <a:pt x="9332" y="2931"/>
                      <a:pt x="9323" y="2932"/>
                    </a:cubicBezTo>
                    <a:lnTo>
                      <a:pt x="7173" y="3271"/>
                    </a:lnTo>
                    <a:cubicBezTo>
                      <a:pt x="7162" y="3273"/>
                      <a:pt x="7151" y="3274"/>
                      <a:pt x="7140" y="3274"/>
                    </a:cubicBezTo>
                    <a:cubicBezTo>
                      <a:pt x="7022" y="3274"/>
                      <a:pt x="6937" y="3144"/>
                      <a:pt x="6994" y="3030"/>
                    </a:cubicBezTo>
                    <a:lnTo>
                      <a:pt x="8261" y="648"/>
                    </a:lnTo>
                    <a:cubicBezTo>
                      <a:pt x="8326" y="518"/>
                      <a:pt x="8225" y="397"/>
                      <a:pt x="8110" y="397"/>
                    </a:cubicBezTo>
                    <a:cubicBezTo>
                      <a:pt x="8067" y="397"/>
                      <a:pt x="8023" y="413"/>
                      <a:pt x="7985" y="452"/>
                    </a:cubicBezTo>
                    <a:lnTo>
                      <a:pt x="6111" y="2388"/>
                    </a:lnTo>
                    <a:cubicBezTo>
                      <a:pt x="6077" y="2422"/>
                      <a:pt x="6033" y="2438"/>
                      <a:pt x="5991" y="2438"/>
                    </a:cubicBezTo>
                    <a:cubicBezTo>
                      <a:pt x="5912" y="2438"/>
                      <a:pt x="5837" y="2385"/>
                      <a:pt x="5826" y="2298"/>
                    </a:cubicBezTo>
                    <a:lnTo>
                      <a:pt x="5478" y="140"/>
                    </a:lnTo>
                    <a:cubicBezTo>
                      <a:pt x="5465" y="46"/>
                      <a:pt x="5391" y="1"/>
                      <a:pt x="5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p:nvPr/>
            </p:nvSpPr>
            <p:spPr>
              <a:xfrm>
                <a:off x="3516275" y="2111950"/>
                <a:ext cx="161275" cy="110750"/>
              </a:xfrm>
              <a:custGeom>
                <a:avLst/>
                <a:gdLst/>
                <a:ahLst/>
                <a:cxnLst/>
                <a:rect l="l" t="t" r="r" b="b"/>
                <a:pathLst>
                  <a:path w="6451" h="4430" extrusionOk="0">
                    <a:moveTo>
                      <a:pt x="3053" y="0"/>
                    </a:moveTo>
                    <a:cubicBezTo>
                      <a:pt x="2811" y="0"/>
                      <a:pt x="2566" y="20"/>
                      <a:pt x="2320" y="61"/>
                    </a:cubicBezTo>
                    <a:cubicBezTo>
                      <a:pt x="714" y="329"/>
                      <a:pt x="545" y="1248"/>
                      <a:pt x="1" y="2666"/>
                    </a:cubicBezTo>
                    <a:cubicBezTo>
                      <a:pt x="847" y="3683"/>
                      <a:pt x="1308" y="4430"/>
                      <a:pt x="2472" y="4430"/>
                    </a:cubicBezTo>
                    <a:cubicBezTo>
                      <a:pt x="2646" y="4430"/>
                      <a:pt x="2835" y="4413"/>
                      <a:pt x="3043" y="4379"/>
                    </a:cubicBezTo>
                    <a:cubicBezTo>
                      <a:pt x="4648" y="4111"/>
                      <a:pt x="5906" y="3005"/>
                      <a:pt x="6450" y="1586"/>
                    </a:cubicBezTo>
                    <a:cubicBezTo>
                      <a:pt x="5627" y="605"/>
                      <a:pt x="4388" y="0"/>
                      <a:pt x="3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3487725" y="2132650"/>
                <a:ext cx="145875" cy="67100"/>
              </a:xfrm>
              <a:custGeom>
                <a:avLst/>
                <a:gdLst/>
                <a:ahLst/>
                <a:cxnLst/>
                <a:rect l="l" t="t" r="r" b="b"/>
                <a:pathLst>
                  <a:path w="5835" h="2684" extrusionOk="0">
                    <a:moveTo>
                      <a:pt x="4967" y="1"/>
                    </a:moveTo>
                    <a:cubicBezTo>
                      <a:pt x="4950" y="1"/>
                      <a:pt x="4932" y="6"/>
                      <a:pt x="4916" y="18"/>
                    </a:cubicBezTo>
                    <a:lnTo>
                      <a:pt x="3649" y="1151"/>
                    </a:lnTo>
                    <a:lnTo>
                      <a:pt x="2490" y="1347"/>
                    </a:lnTo>
                    <a:cubicBezTo>
                      <a:pt x="2486" y="1348"/>
                      <a:pt x="2482" y="1348"/>
                      <a:pt x="2479" y="1348"/>
                    </a:cubicBezTo>
                    <a:cubicBezTo>
                      <a:pt x="2422" y="1348"/>
                      <a:pt x="2385" y="1282"/>
                      <a:pt x="2418" y="1231"/>
                    </a:cubicBezTo>
                    <a:lnTo>
                      <a:pt x="2962" y="464"/>
                    </a:lnTo>
                    <a:cubicBezTo>
                      <a:pt x="3003" y="410"/>
                      <a:pt x="2956" y="345"/>
                      <a:pt x="2903" y="345"/>
                    </a:cubicBezTo>
                    <a:cubicBezTo>
                      <a:pt x="2887" y="345"/>
                      <a:pt x="2870" y="351"/>
                      <a:pt x="2855" y="366"/>
                    </a:cubicBezTo>
                    <a:lnTo>
                      <a:pt x="1580" y="1499"/>
                    </a:lnTo>
                    <a:lnTo>
                      <a:pt x="1" y="1758"/>
                    </a:lnTo>
                    <a:lnTo>
                      <a:pt x="90" y="2284"/>
                    </a:lnTo>
                    <a:lnTo>
                      <a:pt x="1669" y="2016"/>
                    </a:lnTo>
                    <a:lnTo>
                      <a:pt x="3239" y="2677"/>
                    </a:lnTo>
                    <a:cubicBezTo>
                      <a:pt x="3249" y="2681"/>
                      <a:pt x="3259" y="2683"/>
                      <a:pt x="3269" y="2683"/>
                    </a:cubicBezTo>
                    <a:cubicBezTo>
                      <a:pt x="3333" y="2683"/>
                      <a:pt x="3372" y="2589"/>
                      <a:pt x="3310" y="2543"/>
                    </a:cubicBezTo>
                    <a:lnTo>
                      <a:pt x="2543" y="1999"/>
                    </a:lnTo>
                    <a:cubicBezTo>
                      <a:pt x="2490" y="1963"/>
                      <a:pt x="2516" y="1874"/>
                      <a:pt x="2579" y="1865"/>
                    </a:cubicBezTo>
                    <a:lnTo>
                      <a:pt x="3730" y="1668"/>
                    </a:lnTo>
                    <a:lnTo>
                      <a:pt x="5309" y="2329"/>
                    </a:lnTo>
                    <a:cubicBezTo>
                      <a:pt x="5319" y="2333"/>
                      <a:pt x="5329" y="2335"/>
                      <a:pt x="5339" y="2335"/>
                    </a:cubicBezTo>
                    <a:cubicBezTo>
                      <a:pt x="5403" y="2335"/>
                      <a:pt x="5442" y="2241"/>
                      <a:pt x="5380" y="2195"/>
                    </a:cubicBezTo>
                    <a:lnTo>
                      <a:pt x="4595" y="1633"/>
                    </a:lnTo>
                    <a:cubicBezTo>
                      <a:pt x="4541" y="1597"/>
                      <a:pt x="4550" y="1526"/>
                      <a:pt x="4613" y="1508"/>
                    </a:cubicBezTo>
                    <a:lnTo>
                      <a:pt x="5755" y="1142"/>
                    </a:lnTo>
                    <a:cubicBezTo>
                      <a:pt x="5835" y="1115"/>
                      <a:pt x="5817" y="999"/>
                      <a:pt x="5728" y="999"/>
                    </a:cubicBezTo>
                    <a:lnTo>
                      <a:pt x="4533" y="1026"/>
                    </a:lnTo>
                    <a:cubicBezTo>
                      <a:pt x="4470" y="1026"/>
                      <a:pt x="4434" y="955"/>
                      <a:pt x="4470" y="910"/>
                    </a:cubicBezTo>
                    <a:lnTo>
                      <a:pt x="5032" y="116"/>
                    </a:lnTo>
                    <a:cubicBezTo>
                      <a:pt x="5073" y="61"/>
                      <a:pt x="5024"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568"/>
        <p:cNvGrpSpPr/>
        <p:nvPr/>
      </p:nvGrpSpPr>
      <p:grpSpPr>
        <a:xfrm>
          <a:off x="0" y="0"/>
          <a:ext cx="0" cy="0"/>
          <a:chOff x="0" y="0"/>
          <a:chExt cx="0" cy="0"/>
        </a:xfrm>
      </p:grpSpPr>
      <p:pic>
        <p:nvPicPr>
          <p:cNvPr id="569" name="Google Shape;569;p31"/>
          <p:cNvPicPr preferRelativeResize="0"/>
          <p:nvPr/>
        </p:nvPicPr>
        <p:blipFill>
          <a:blip r:embed="rId2">
            <a:alphaModFix amt="70000"/>
          </a:blip>
          <a:stretch>
            <a:fillRect/>
          </a:stretch>
        </p:blipFill>
        <p:spPr>
          <a:xfrm>
            <a:off x="0" y="-50"/>
            <a:ext cx="9144003" cy="5143501"/>
          </a:xfrm>
          <a:prstGeom prst="rect">
            <a:avLst/>
          </a:prstGeom>
          <a:noFill/>
          <a:ln>
            <a:noFill/>
          </a:ln>
        </p:spPr>
      </p:pic>
      <p:sp>
        <p:nvSpPr>
          <p:cNvPr id="570" name="Google Shape;570;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71" name="Google Shape;571;p31"/>
          <p:cNvGrpSpPr/>
          <p:nvPr/>
        </p:nvGrpSpPr>
        <p:grpSpPr>
          <a:xfrm>
            <a:off x="-312222" y="-61541"/>
            <a:ext cx="9798681" cy="5485940"/>
            <a:chOff x="-312222" y="-61541"/>
            <a:chExt cx="9798681" cy="5485940"/>
          </a:xfrm>
        </p:grpSpPr>
        <p:grpSp>
          <p:nvGrpSpPr>
            <p:cNvPr id="572" name="Google Shape;572;p31"/>
            <p:cNvGrpSpPr/>
            <p:nvPr/>
          </p:nvGrpSpPr>
          <p:grpSpPr>
            <a:xfrm rot="-6807537">
              <a:off x="8437985" y="113074"/>
              <a:ext cx="940280" cy="852841"/>
              <a:chOff x="4357538" y="2124225"/>
              <a:chExt cx="748038" cy="678475"/>
            </a:xfrm>
          </p:grpSpPr>
          <p:sp>
            <p:nvSpPr>
              <p:cNvPr id="573" name="Google Shape;573;p31"/>
              <p:cNvSpPr/>
              <p:nvPr/>
            </p:nvSpPr>
            <p:spPr>
              <a:xfrm>
                <a:off x="4357538" y="2406650"/>
                <a:ext cx="548675" cy="368150"/>
              </a:xfrm>
              <a:custGeom>
                <a:avLst/>
                <a:gdLst/>
                <a:ahLst/>
                <a:cxnLst/>
                <a:rect l="l" t="t" r="r" b="b"/>
                <a:pathLst>
                  <a:path w="21947" h="14726" extrusionOk="0">
                    <a:moveTo>
                      <a:pt x="12848" y="1"/>
                    </a:moveTo>
                    <a:cubicBezTo>
                      <a:pt x="11913" y="1"/>
                      <a:pt x="10918" y="288"/>
                      <a:pt x="9912" y="591"/>
                    </a:cubicBezTo>
                    <a:cubicBezTo>
                      <a:pt x="9067" y="847"/>
                      <a:pt x="8285" y="870"/>
                      <a:pt x="7535" y="870"/>
                    </a:cubicBezTo>
                    <a:cubicBezTo>
                      <a:pt x="7367" y="870"/>
                      <a:pt x="7201" y="869"/>
                      <a:pt x="7036" y="869"/>
                    </a:cubicBezTo>
                    <a:cubicBezTo>
                      <a:pt x="6030" y="869"/>
                      <a:pt x="5070" y="912"/>
                      <a:pt x="4077" y="1528"/>
                    </a:cubicBezTo>
                    <a:cubicBezTo>
                      <a:pt x="2195" y="2697"/>
                      <a:pt x="1" y="5623"/>
                      <a:pt x="1" y="5623"/>
                    </a:cubicBezTo>
                    <a:cubicBezTo>
                      <a:pt x="1" y="5623"/>
                      <a:pt x="2535" y="4445"/>
                      <a:pt x="5802" y="4445"/>
                    </a:cubicBezTo>
                    <a:cubicBezTo>
                      <a:pt x="6474" y="4445"/>
                      <a:pt x="7177" y="4495"/>
                      <a:pt x="7896" y="4615"/>
                    </a:cubicBezTo>
                    <a:cubicBezTo>
                      <a:pt x="12106" y="5320"/>
                      <a:pt x="10804" y="10913"/>
                      <a:pt x="14578" y="13268"/>
                    </a:cubicBezTo>
                    <a:cubicBezTo>
                      <a:pt x="16428" y="14430"/>
                      <a:pt x="18241" y="14726"/>
                      <a:pt x="19605" y="14726"/>
                    </a:cubicBezTo>
                    <a:cubicBezTo>
                      <a:pt x="21015" y="14726"/>
                      <a:pt x="21946" y="14410"/>
                      <a:pt x="21946" y="14410"/>
                    </a:cubicBezTo>
                    <a:cubicBezTo>
                      <a:pt x="21946" y="14410"/>
                      <a:pt x="21705" y="10110"/>
                      <a:pt x="20153" y="7800"/>
                    </a:cubicBezTo>
                    <a:cubicBezTo>
                      <a:pt x="18601" y="5489"/>
                      <a:pt x="17397" y="3883"/>
                      <a:pt x="15809" y="1617"/>
                    </a:cubicBezTo>
                    <a:cubicBezTo>
                      <a:pt x="14957" y="395"/>
                      <a:pt x="13944" y="1"/>
                      <a:pt x="12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4436338" y="2450575"/>
                <a:ext cx="477900" cy="323450"/>
              </a:xfrm>
              <a:custGeom>
                <a:avLst/>
                <a:gdLst/>
                <a:ahLst/>
                <a:cxnLst/>
                <a:rect l="l" t="t" r="r" b="b"/>
                <a:pathLst>
                  <a:path w="19116" h="12938" extrusionOk="0">
                    <a:moveTo>
                      <a:pt x="5970" y="0"/>
                    </a:moveTo>
                    <a:cubicBezTo>
                      <a:pt x="3876" y="0"/>
                      <a:pt x="1681" y="646"/>
                      <a:pt x="24" y="1609"/>
                    </a:cubicBezTo>
                    <a:cubicBezTo>
                      <a:pt x="0" y="1625"/>
                      <a:pt x="20" y="1664"/>
                      <a:pt x="44" y="1664"/>
                    </a:cubicBezTo>
                    <a:cubicBezTo>
                      <a:pt x="46" y="1664"/>
                      <a:pt x="49" y="1663"/>
                      <a:pt x="51" y="1662"/>
                    </a:cubicBezTo>
                    <a:cubicBezTo>
                      <a:pt x="515" y="1430"/>
                      <a:pt x="997" y="1225"/>
                      <a:pt x="1479" y="1056"/>
                    </a:cubicBezTo>
                    <a:cubicBezTo>
                      <a:pt x="2888" y="571"/>
                      <a:pt x="4391" y="297"/>
                      <a:pt x="5879" y="297"/>
                    </a:cubicBezTo>
                    <a:cubicBezTo>
                      <a:pt x="5926" y="297"/>
                      <a:pt x="5973" y="297"/>
                      <a:pt x="6019" y="297"/>
                    </a:cubicBezTo>
                    <a:cubicBezTo>
                      <a:pt x="7036" y="315"/>
                      <a:pt x="8071" y="440"/>
                      <a:pt x="9008" y="824"/>
                    </a:cubicBezTo>
                    <a:cubicBezTo>
                      <a:pt x="11988" y="2171"/>
                      <a:pt x="14022" y="6426"/>
                      <a:pt x="15663" y="9147"/>
                    </a:cubicBezTo>
                    <a:cubicBezTo>
                      <a:pt x="16484" y="10512"/>
                      <a:pt x="17474" y="11734"/>
                      <a:pt x="18598" y="12858"/>
                    </a:cubicBezTo>
                    <a:cubicBezTo>
                      <a:pt x="18655" y="12911"/>
                      <a:pt x="18727" y="12937"/>
                      <a:pt x="18798" y="12937"/>
                    </a:cubicBezTo>
                    <a:cubicBezTo>
                      <a:pt x="18872" y="12937"/>
                      <a:pt x="18945" y="12908"/>
                      <a:pt x="18999" y="12849"/>
                    </a:cubicBezTo>
                    <a:cubicBezTo>
                      <a:pt x="19115" y="12733"/>
                      <a:pt x="19107" y="12546"/>
                      <a:pt x="18991" y="12439"/>
                    </a:cubicBezTo>
                    <a:cubicBezTo>
                      <a:pt x="17706" y="11208"/>
                      <a:pt x="16609" y="9754"/>
                      <a:pt x="15699" y="8219"/>
                    </a:cubicBezTo>
                    <a:cubicBezTo>
                      <a:pt x="14262" y="5909"/>
                      <a:pt x="11559" y="1716"/>
                      <a:pt x="9115" y="592"/>
                    </a:cubicBezTo>
                    <a:cubicBezTo>
                      <a:pt x="8158" y="181"/>
                      <a:pt x="7078" y="0"/>
                      <a:pt x="5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4903500" y="2554500"/>
                <a:ext cx="27450" cy="248200"/>
              </a:xfrm>
              <a:custGeom>
                <a:avLst/>
                <a:gdLst/>
                <a:ahLst/>
                <a:cxnLst/>
                <a:rect l="l" t="t" r="r" b="b"/>
                <a:pathLst>
                  <a:path w="1098" h="9928" extrusionOk="0">
                    <a:moveTo>
                      <a:pt x="316" y="0"/>
                    </a:moveTo>
                    <a:cubicBezTo>
                      <a:pt x="295" y="0"/>
                      <a:pt x="273" y="2"/>
                      <a:pt x="250" y="7"/>
                    </a:cubicBezTo>
                    <a:cubicBezTo>
                      <a:pt x="99" y="34"/>
                      <a:pt x="0" y="186"/>
                      <a:pt x="36" y="337"/>
                    </a:cubicBezTo>
                    <a:cubicBezTo>
                      <a:pt x="36" y="364"/>
                      <a:pt x="527" y="2871"/>
                      <a:pt x="215" y="9624"/>
                    </a:cubicBezTo>
                    <a:cubicBezTo>
                      <a:pt x="206" y="9785"/>
                      <a:pt x="331" y="9919"/>
                      <a:pt x="482" y="9928"/>
                    </a:cubicBezTo>
                    <a:lnTo>
                      <a:pt x="500" y="9928"/>
                    </a:lnTo>
                    <a:cubicBezTo>
                      <a:pt x="643" y="9928"/>
                      <a:pt x="777" y="9803"/>
                      <a:pt x="777" y="9651"/>
                    </a:cubicBezTo>
                    <a:cubicBezTo>
                      <a:pt x="1098" y="2800"/>
                      <a:pt x="607" y="329"/>
                      <a:pt x="589" y="221"/>
                    </a:cubicBezTo>
                    <a:cubicBezTo>
                      <a:pt x="559" y="91"/>
                      <a:pt x="448" y="0"/>
                      <a:pt x="3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4834800" y="2124225"/>
                <a:ext cx="270775" cy="435375"/>
              </a:xfrm>
              <a:custGeom>
                <a:avLst/>
                <a:gdLst/>
                <a:ahLst/>
                <a:cxnLst/>
                <a:rect l="l" t="t" r="r" b="b"/>
                <a:pathLst>
                  <a:path w="10831" h="17415" extrusionOk="0">
                    <a:moveTo>
                      <a:pt x="10831" y="1"/>
                    </a:moveTo>
                    <a:cubicBezTo>
                      <a:pt x="10831" y="1"/>
                      <a:pt x="8110" y="1268"/>
                      <a:pt x="5844" y="1955"/>
                    </a:cubicBezTo>
                    <a:cubicBezTo>
                      <a:pt x="3578" y="2641"/>
                      <a:pt x="1901" y="3239"/>
                      <a:pt x="1366" y="6156"/>
                    </a:cubicBezTo>
                    <a:cubicBezTo>
                      <a:pt x="830" y="9065"/>
                      <a:pt x="1" y="12910"/>
                      <a:pt x="830" y="14712"/>
                    </a:cubicBezTo>
                    <a:cubicBezTo>
                      <a:pt x="1660" y="16514"/>
                      <a:pt x="3070" y="17415"/>
                      <a:pt x="3070" y="17415"/>
                    </a:cubicBezTo>
                    <a:cubicBezTo>
                      <a:pt x="3070" y="17415"/>
                      <a:pt x="5915" y="17192"/>
                      <a:pt x="6977" y="13909"/>
                    </a:cubicBezTo>
                    <a:cubicBezTo>
                      <a:pt x="8039" y="10626"/>
                      <a:pt x="8155" y="7182"/>
                      <a:pt x="8404" y="5880"/>
                    </a:cubicBezTo>
                    <a:cubicBezTo>
                      <a:pt x="8824" y="3748"/>
                      <a:pt x="10831" y="1"/>
                      <a:pt x="108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4904625" y="2169375"/>
                <a:ext cx="155325" cy="396925"/>
              </a:xfrm>
              <a:custGeom>
                <a:avLst/>
                <a:gdLst/>
                <a:ahLst/>
                <a:cxnLst/>
                <a:rect l="l" t="t" r="r" b="b"/>
                <a:pathLst>
                  <a:path w="6213" h="15877" extrusionOk="0">
                    <a:moveTo>
                      <a:pt x="6179" y="1"/>
                    </a:moveTo>
                    <a:cubicBezTo>
                      <a:pt x="6175" y="1"/>
                      <a:pt x="6170" y="2"/>
                      <a:pt x="6165" y="6"/>
                    </a:cubicBezTo>
                    <a:cubicBezTo>
                      <a:pt x="4898" y="764"/>
                      <a:pt x="3756" y="1719"/>
                      <a:pt x="2819" y="2861"/>
                    </a:cubicBezTo>
                    <a:cubicBezTo>
                      <a:pt x="2132" y="3735"/>
                      <a:pt x="1552" y="4707"/>
                      <a:pt x="1204" y="5769"/>
                    </a:cubicBezTo>
                    <a:cubicBezTo>
                      <a:pt x="678" y="7535"/>
                      <a:pt x="455" y="9373"/>
                      <a:pt x="294" y="11202"/>
                    </a:cubicBezTo>
                    <a:cubicBezTo>
                      <a:pt x="170" y="12665"/>
                      <a:pt x="71" y="14128"/>
                      <a:pt x="9" y="15600"/>
                    </a:cubicBezTo>
                    <a:cubicBezTo>
                      <a:pt x="0" y="15742"/>
                      <a:pt x="116" y="15876"/>
                      <a:pt x="268" y="15876"/>
                    </a:cubicBezTo>
                    <a:cubicBezTo>
                      <a:pt x="273" y="15877"/>
                      <a:pt x="279" y="15877"/>
                      <a:pt x="284" y="15877"/>
                    </a:cubicBezTo>
                    <a:cubicBezTo>
                      <a:pt x="428" y="15877"/>
                      <a:pt x="544" y="15764"/>
                      <a:pt x="544" y="15618"/>
                    </a:cubicBezTo>
                    <a:cubicBezTo>
                      <a:pt x="607" y="14163"/>
                      <a:pt x="696" y="12700"/>
                      <a:pt x="812" y="11246"/>
                    </a:cubicBezTo>
                    <a:cubicBezTo>
                      <a:pt x="937" y="9792"/>
                      <a:pt x="1080" y="8347"/>
                      <a:pt x="1240" y="6893"/>
                    </a:cubicBezTo>
                    <a:cubicBezTo>
                      <a:pt x="1320" y="6170"/>
                      <a:pt x="1454" y="5465"/>
                      <a:pt x="1793" y="4814"/>
                    </a:cubicBezTo>
                    <a:cubicBezTo>
                      <a:pt x="2114" y="4172"/>
                      <a:pt x="2560" y="3592"/>
                      <a:pt x="3033" y="3039"/>
                    </a:cubicBezTo>
                    <a:cubicBezTo>
                      <a:pt x="3970" y="1942"/>
                      <a:pt x="5040" y="943"/>
                      <a:pt x="6191" y="41"/>
                    </a:cubicBezTo>
                    <a:cubicBezTo>
                      <a:pt x="6213" y="27"/>
                      <a:pt x="6200" y="1"/>
                      <a:pt x="6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31"/>
            <p:cNvGrpSpPr/>
            <p:nvPr/>
          </p:nvGrpSpPr>
          <p:grpSpPr>
            <a:xfrm rot="8100000">
              <a:off x="-148403" y="1054295"/>
              <a:ext cx="940248" cy="852811"/>
              <a:chOff x="4357538" y="2124225"/>
              <a:chExt cx="748038" cy="678475"/>
            </a:xfrm>
          </p:grpSpPr>
          <p:sp>
            <p:nvSpPr>
              <p:cNvPr id="579" name="Google Shape;579;p31"/>
              <p:cNvSpPr/>
              <p:nvPr/>
            </p:nvSpPr>
            <p:spPr>
              <a:xfrm>
                <a:off x="4357538" y="2406650"/>
                <a:ext cx="548675" cy="368150"/>
              </a:xfrm>
              <a:custGeom>
                <a:avLst/>
                <a:gdLst/>
                <a:ahLst/>
                <a:cxnLst/>
                <a:rect l="l" t="t" r="r" b="b"/>
                <a:pathLst>
                  <a:path w="21947" h="14726" extrusionOk="0">
                    <a:moveTo>
                      <a:pt x="12848" y="1"/>
                    </a:moveTo>
                    <a:cubicBezTo>
                      <a:pt x="11913" y="1"/>
                      <a:pt x="10918" y="288"/>
                      <a:pt x="9912" y="591"/>
                    </a:cubicBezTo>
                    <a:cubicBezTo>
                      <a:pt x="9067" y="847"/>
                      <a:pt x="8285" y="870"/>
                      <a:pt x="7535" y="870"/>
                    </a:cubicBezTo>
                    <a:cubicBezTo>
                      <a:pt x="7367" y="870"/>
                      <a:pt x="7201" y="869"/>
                      <a:pt x="7036" y="869"/>
                    </a:cubicBezTo>
                    <a:cubicBezTo>
                      <a:pt x="6030" y="869"/>
                      <a:pt x="5070" y="912"/>
                      <a:pt x="4077" y="1528"/>
                    </a:cubicBezTo>
                    <a:cubicBezTo>
                      <a:pt x="2195" y="2697"/>
                      <a:pt x="1" y="5623"/>
                      <a:pt x="1" y="5623"/>
                    </a:cubicBezTo>
                    <a:cubicBezTo>
                      <a:pt x="1" y="5623"/>
                      <a:pt x="2535" y="4445"/>
                      <a:pt x="5802" y="4445"/>
                    </a:cubicBezTo>
                    <a:cubicBezTo>
                      <a:pt x="6474" y="4445"/>
                      <a:pt x="7177" y="4495"/>
                      <a:pt x="7896" y="4615"/>
                    </a:cubicBezTo>
                    <a:cubicBezTo>
                      <a:pt x="12106" y="5320"/>
                      <a:pt x="10804" y="10913"/>
                      <a:pt x="14578" y="13268"/>
                    </a:cubicBezTo>
                    <a:cubicBezTo>
                      <a:pt x="16428" y="14430"/>
                      <a:pt x="18241" y="14726"/>
                      <a:pt x="19605" y="14726"/>
                    </a:cubicBezTo>
                    <a:cubicBezTo>
                      <a:pt x="21015" y="14726"/>
                      <a:pt x="21946" y="14410"/>
                      <a:pt x="21946" y="14410"/>
                    </a:cubicBezTo>
                    <a:cubicBezTo>
                      <a:pt x="21946" y="14410"/>
                      <a:pt x="21705" y="10110"/>
                      <a:pt x="20153" y="7800"/>
                    </a:cubicBezTo>
                    <a:cubicBezTo>
                      <a:pt x="18601" y="5489"/>
                      <a:pt x="17397" y="3883"/>
                      <a:pt x="15809" y="1617"/>
                    </a:cubicBezTo>
                    <a:cubicBezTo>
                      <a:pt x="14957" y="395"/>
                      <a:pt x="13944" y="1"/>
                      <a:pt x="12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4436338" y="2450575"/>
                <a:ext cx="477900" cy="323450"/>
              </a:xfrm>
              <a:custGeom>
                <a:avLst/>
                <a:gdLst/>
                <a:ahLst/>
                <a:cxnLst/>
                <a:rect l="l" t="t" r="r" b="b"/>
                <a:pathLst>
                  <a:path w="19116" h="12938" extrusionOk="0">
                    <a:moveTo>
                      <a:pt x="5970" y="0"/>
                    </a:moveTo>
                    <a:cubicBezTo>
                      <a:pt x="3876" y="0"/>
                      <a:pt x="1681" y="646"/>
                      <a:pt x="24" y="1609"/>
                    </a:cubicBezTo>
                    <a:cubicBezTo>
                      <a:pt x="0" y="1625"/>
                      <a:pt x="20" y="1664"/>
                      <a:pt x="44" y="1664"/>
                    </a:cubicBezTo>
                    <a:cubicBezTo>
                      <a:pt x="46" y="1664"/>
                      <a:pt x="49" y="1663"/>
                      <a:pt x="51" y="1662"/>
                    </a:cubicBezTo>
                    <a:cubicBezTo>
                      <a:pt x="515" y="1430"/>
                      <a:pt x="997" y="1225"/>
                      <a:pt x="1479" y="1056"/>
                    </a:cubicBezTo>
                    <a:cubicBezTo>
                      <a:pt x="2888" y="571"/>
                      <a:pt x="4391" y="297"/>
                      <a:pt x="5879" y="297"/>
                    </a:cubicBezTo>
                    <a:cubicBezTo>
                      <a:pt x="5926" y="297"/>
                      <a:pt x="5973" y="297"/>
                      <a:pt x="6019" y="297"/>
                    </a:cubicBezTo>
                    <a:cubicBezTo>
                      <a:pt x="7036" y="315"/>
                      <a:pt x="8071" y="440"/>
                      <a:pt x="9008" y="824"/>
                    </a:cubicBezTo>
                    <a:cubicBezTo>
                      <a:pt x="11988" y="2171"/>
                      <a:pt x="14022" y="6426"/>
                      <a:pt x="15663" y="9147"/>
                    </a:cubicBezTo>
                    <a:cubicBezTo>
                      <a:pt x="16484" y="10512"/>
                      <a:pt x="17474" y="11734"/>
                      <a:pt x="18598" y="12858"/>
                    </a:cubicBezTo>
                    <a:cubicBezTo>
                      <a:pt x="18655" y="12911"/>
                      <a:pt x="18727" y="12937"/>
                      <a:pt x="18798" y="12937"/>
                    </a:cubicBezTo>
                    <a:cubicBezTo>
                      <a:pt x="18872" y="12937"/>
                      <a:pt x="18945" y="12908"/>
                      <a:pt x="18999" y="12849"/>
                    </a:cubicBezTo>
                    <a:cubicBezTo>
                      <a:pt x="19115" y="12733"/>
                      <a:pt x="19107" y="12546"/>
                      <a:pt x="18991" y="12439"/>
                    </a:cubicBezTo>
                    <a:cubicBezTo>
                      <a:pt x="17706" y="11208"/>
                      <a:pt x="16609" y="9754"/>
                      <a:pt x="15699" y="8219"/>
                    </a:cubicBezTo>
                    <a:cubicBezTo>
                      <a:pt x="14262" y="5909"/>
                      <a:pt x="11559" y="1716"/>
                      <a:pt x="9115" y="592"/>
                    </a:cubicBezTo>
                    <a:cubicBezTo>
                      <a:pt x="8158" y="181"/>
                      <a:pt x="7078" y="0"/>
                      <a:pt x="5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4903500" y="2554500"/>
                <a:ext cx="27450" cy="248200"/>
              </a:xfrm>
              <a:custGeom>
                <a:avLst/>
                <a:gdLst/>
                <a:ahLst/>
                <a:cxnLst/>
                <a:rect l="l" t="t" r="r" b="b"/>
                <a:pathLst>
                  <a:path w="1098" h="9928" extrusionOk="0">
                    <a:moveTo>
                      <a:pt x="316" y="0"/>
                    </a:moveTo>
                    <a:cubicBezTo>
                      <a:pt x="295" y="0"/>
                      <a:pt x="273" y="2"/>
                      <a:pt x="250" y="7"/>
                    </a:cubicBezTo>
                    <a:cubicBezTo>
                      <a:pt x="99" y="34"/>
                      <a:pt x="0" y="186"/>
                      <a:pt x="36" y="337"/>
                    </a:cubicBezTo>
                    <a:cubicBezTo>
                      <a:pt x="36" y="364"/>
                      <a:pt x="527" y="2871"/>
                      <a:pt x="215" y="9624"/>
                    </a:cubicBezTo>
                    <a:cubicBezTo>
                      <a:pt x="206" y="9785"/>
                      <a:pt x="331" y="9919"/>
                      <a:pt x="482" y="9928"/>
                    </a:cubicBezTo>
                    <a:lnTo>
                      <a:pt x="500" y="9928"/>
                    </a:lnTo>
                    <a:cubicBezTo>
                      <a:pt x="643" y="9928"/>
                      <a:pt x="777" y="9803"/>
                      <a:pt x="777" y="9651"/>
                    </a:cubicBezTo>
                    <a:cubicBezTo>
                      <a:pt x="1098" y="2800"/>
                      <a:pt x="607" y="329"/>
                      <a:pt x="589" y="221"/>
                    </a:cubicBezTo>
                    <a:cubicBezTo>
                      <a:pt x="559" y="91"/>
                      <a:pt x="448" y="0"/>
                      <a:pt x="3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4834800" y="2124225"/>
                <a:ext cx="270775" cy="435375"/>
              </a:xfrm>
              <a:custGeom>
                <a:avLst/>
                <a:gdLst/>
                <a:ahLst/>
                <a:cxnLst/>
                <a:rect l="l" t="t" r="r" b="b"/>
                <a:pathLst>
                  <a:path w="10831" h="17415" extrusionOk="0">
                    <a:moveTo>
                      <a:pt x="10831" y="1"/>
                    </a:moveTo>
                    <a:cubicBezTo>
                      <a:pt x="10831" y="1"/>
                      <a:pt x="8110" y="1268"/>
                      <a:pt x="5844" y="1955"/>
                    </a:cubicBezTo>
                    <a:cubicBezTo>
                      <a:pt x="3578" y="2641"/>
                      <a:pt x="1901" y="3239"/>
                      <a:pt x="1366" y="6156"/>
                    </a:cubicBezTo>
                    <a:cubicBezTo>
                      <a:pt x="830" y="9065"/>
                      <a:pt x="1" y="12910"/>
                      <a:pt x="830" y="14712"/>
                    </a:cubicBezTo>
                    <a:cubicBezTo>
                      <a:pt x="1660" y="16514"/>
                      <a:pt x="3070" y="17415"/>
                      <a:pt x="3070" y="17415"/>
                    </a:cubicBezTo>
                    <a:cubicBezTo>
                      <a:pt x="3070" y="17415"/>
                      <a:pt x="5915" y="17192"/>
                      <a:pt x="6977" y="13909"/>
                    </a:cubicBezTo>
                    <a:cubicBezTo>
                      <a:pt x="8039" y="10626"/>
                      <a:pt x="8155" y="7182"/>
                      <a:pt x="8404" y="5880"/>
                    </a:cubicBezTo>
                    <a:cubicBezTo>
                      <a:pt x="8824" y="3748"/>
                      <a:pt x="10831" y="1"/>
                      <a:pt x="108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4904625" y="2169375"/>
                <a:ext cx="155325" cy="396925"/>
              </a:xfrm>
              <a:custGeom>
                <a:avLst/>
                <a:gdLst/>
                <a:ahLst/>
                <a:cxnLst/>
                <a:rect l="l" t="t" r="r" b="b"/>
                <a:pathLst>
                  <a:path w="6213" h="15877" extrusionOk="0">
                    <a:moveTo>
                      <a:pt x="6179" y="1"/>
                    </a:moveTo>
                    <a:cubicBezTo>
                      <a:pt x="6175" y="1"/>
                      <a:pt x="6170" y="2"/>
                      <a:pt x="6165" y="6"/>
                    </a:cubicBezTo>
                    <a:cubicBezTo>
                      <a:pt x="4898" y="764"/>
                      <a:pt x="3756" y="1719"/>
                      <a:pt x="2819" y="2861"/>
                    </a:cubicBezTo>
                    <a:cubicBezTo>
                      <a:pt x="2132" y="3735"/>
                      <a:pt x="1552" y="4707"/>
                      <a:pt x="1204" y="5769"/>
                    </a:cubicBezTo>
                    <a:cubicBezTo>
                      <a:pt x="678" y="7535"/>
                      <a:pt x="455" y="9373"/>
                      <a:pt x="294" y="11202"/>
                    </a:cubicBezTo>
                    <a:cubicBezTo>
                      <a:pt x="170" y="12665"/>
                      <a:pt x="71" y="14128"/>
                      <a:pt x="9" y="15600"/>
                    </a:cubicBezTo>
                    <a:cubicBezTo>
                      <a:pt x="0" y="15742"/>
                      <a:pt x="116" y="15876"/>
                      <a:pt x="268" y="15876"/>
                    </a:cubicBezTo>
                    <a:cubicBezTo>
                      <a:pt x="273" y="15877"/>
                      <a:pt x="279" y="15877"/>
                      <a:pt x="284" y="15877"/>
                    </a:cubicBezTo>
                    <a:cubicBezTo>
                      <a:pt x="428" y="15877"/>
                      <a:pt x="544" y="15764"/>
                      <a:pt x="544" y="15618"/>
                    </a:cubicBezTo>
                    <a:cubicBezTo>
                      <a:pt x="607" y="14163"/>
                      <a:pt x="696" y="12700"/>
                      <a:pt x="812" y="11246"/>
                    </a:cubicBezTo>
                    <a:cubicBezTo>
                      <a:pt x="937" y="9792"/>
                      <a:pt x="1080" y="8347"/>
                      <a:pt x="1240" y="6893"/>
                    </a:cubicBezTo>
                    <a:cubicBezTo>
                      <a:pt x="1320" y="6170"/>
                      <a:pt x="1454" y="5465"/>
                      <a:pt x="1793" y="4814"/>
                    </a:cubicBezTo>
                    <a:cubicBezTo>
                      <a:pt x="2114" y="4172"/>
                      <a:pt x="2560" y="3592"/>
                      <a:pt x="3033" y="3039"/>
                    </a:cubicBezTo>
                    <a:cubicBezTo>
                      <a:pt x="3970" y="1942"/>
                      <a:pt x="5040" y="943"/>
                      <a:pt x="6191" y="41"/>
                    </a:cubicBezTo>
                    <a:cubicBezTo>
                      <a:pt x="6213" y="27"/>
                      <a:pt x="6200" y="1"/>
                      <a:pt x="6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31"/>
            <p:cNvGrpSpPr/>
            <p:nvPr/>
          </p:nvGrpSpPr>
          <p:grpSpPr>
            <a:xfrm rot="1536902">
              <a:off x="4020375" y="4410267"/>
              <a:ext cx="940233" cy="852797"/>
              <a:chOff x="4357538" y="2124225"/>
              <a:chExt cx="748038" cy="678475"/>
            </a:xfrm>
          </p:grpSpPr>
          <p:sp>
            <p:nvSpPr>
              <p:cNvPr id="585" name="Google Shape;585;p31"/>
              <p:cNvSpPr/>
              <p:nvPr/>
            </p:nvSpPr>
            <p:spPr>
              <a:xfrm>
                <a:off x="4357538" y="2406650"/>
                <a:ext cx="548675" cy="368150"/>
              </a:xfrm>
              <a:custGeom>
                <a:avLst/>
                <a:gdLst/>
                <a:ahLst/>
                <a:cxnLst/>
                <a:rect l="l" t="t" r="r" b="b"/>
                <a:pathLst>
                  <a:path w="21947" h="14726" extrusionOk="0">
                    <a:moveTo>
                      <a:pt x="12848" y="1"/>
                    </a:moveTo>
                    <a:cubicBezTo>
                      <a:pt x="11913" y="1"/>
                      <a:pt x="10918" y="288"/>
                      <a:pt x="9912" y="591"/>
                    </a:cubicBezTo>
                    <a:cubicBezTo>
                      <a:pt x="9067" y="847"/>
                      <a:pt x="8285" y="870"/>
                      <a:pt x="7535" y="870"/>
                    </a:cubicBezTo>
                    <a:cubicBezTo>
                      <a:pt x="7367" y="870"/>
                      <a:pt x="7201" y="869"/>
                      <a:pt x="7036" y="869"/>
                    </a:cubicBezTo>
                    <a:cubicBezTo>
                      <a:pt x="6030" y="869"/>
                      <a:pt x="5070" y="912"/>
                      <a:pt x="4077" y="1528"/>
                    </a:cubicBezTo>
                    <a:cubicBezTo>
                      <a:pt x="2195" y="2697"/>
                      <a:pt x="1" y="5623"/>
                      <a:pt x="1" y="5623"/>
                    </a:cubicBezTo>
                    <a:cubicBezTo>
                      <a:pt x="1" y="5623"/>
                      <a:pt x="2535" y="4445"/>
                      <a:pt x="5802" y="4445"/>
                    </a:cubicBezTo>
                    <a:cubicBezTo>
                      <a:pt x="6474" y="4445"/>
                      <a:pt x="7177" y="4495"/>
                      <a:pt x="7896" y="4615"/>
                    </a:cubicBezTo>
                    <a:cubicBezTo>
                      <a:pt x="12106" y="5320"/>
                      <a:pt x="10804" y="10913"/>
                      <a:pt x="14578" y="13268"/>
                    </a:cubicBezTo>
                    <a:cubicBezTo>
                      <a:pt x="16428" y="14430"/>
                      <a:pt x="18241" y="14726"/>
                      <a:pt x="19605" y="14726"/>
                    </a:cubicBezTo>
                    <a:cubicBezTo>
                      <a:pt x="21015" y="14726"/>
                      <a:pt x="21946" y="14410"/>
                      <a:pt x="21946" y="14410"/>
                    </a:cubicBezTo>
                    <a:cubicBezTo>
                      <a:pt x="21946" y="14410"/>
                      <a:pt x="21705" y="10110"/>
                      <a:pt x="20153" y="7800"/>
                    </a:cubicBezTo>
                    <a:cubicBezTo>
                      <a:pt x="18601" y="5489"/>
                      <a:pt x="17397" y="3883"/>
                      <a:pt x="15809" y="1617"/>
                    </a:cubicBezTo>
                    <a:cubicBezTo>
                      <a:pt x="14957" y="395"/>
                      <a:pt x="13944" y="1"/>
                      <a:pt x="12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4436338" y="2450575"/>
                <a:ext cx="477900" cy="323450"/>
              </a:xfrm>
              <a:custGeom>
                <a:avLst/>
                <a:gdLst/>
                <a:ahLst/>
                <a:cxnLst/>
                <a:rect l="l" t="t" r="r" b="b"/>
                <a:pathLst>
                  <a:path w="19116" h="12938" extrusionOk="0">
                    <a:moveTo>
                      <a:pt x="5970" y="0"/>
                    </a:moveTo>
                    <a:cubicBezTo>
                      <a:pt x="3876" y="0"/>
                      <a:pt x="1681" y="646"/>
                      <a:pt x="24" y="1609"/>
                    </a:cubicBezTo>
                    <a:cubicBezTo>
                      <a:pt x="0" y="1625"/>
                      <a:pt x="20" y="1664"/>
                      <a:pt x="44" y="1664"/>
                    </a:cubicBezTo>
                    <a:cubicBezTo>
                      <a:pt x="46" y="1664"/>
                      <a:pt x="49" y="1663"/>
                      <a:pt x="51" y="1662"/>
                    </a:cubicBezTo>
                    <a:cubicBezTo>
                      <a:pt x="515" y="1430"/>
                      <a:pt x="997" y="1225"/>
                      <a:pt x="1479" y="1056"/>
                    </a:cubicBezTo>
                    <a:cubicBezTo>
                      <a:pt x="2888" y="571"/>
                      <a:pt x="4391" y="297"/>
                      <a:pt x="5879" y="297"/>
                    </a:cubicBezTo>
                    <a:cubicBezTo>
                      <a:pt x="5926" y="297"/>
                      <a:pt x="5973" y="297"/>
                      <a:pt x="6019" y="297"/>
                    </a:cubicBezTo>
                    <a:cubicBezTo>
                      <a:pt x="7036" y="315"/>
                      <a:pt x="8071" y="440"/>
                      <a:pt x="9008" y="824"/>
                    </a:cubicBezTo>
                    <a:cubicBezTo>
                      <a:pt x="11988" y="2171"/>
                      <a:pt x="14022" y="6426"/>
                      <a:pt x="15663" y="9147"/>
                    </a:cubicBezTo>
                    <a:cubicBezTo>
                      <a:pt x="16484" y="10512"/>
                      <a:pt x="17474" y="11734"/>
                      <a:pt x="18598" y="12858"/>
                    </a:cubicBezTo>
                    <a:cubicBezTo>
                      <a:pt x="18655" y="12911"/>
                      <a:pt x="18727" y="12937"/>
                      <a:pt x="18798" y="12937"/>
                    </a:cubicBezTo>
                    <a:cubicBezTo>
                      <a:pt x="18872" y="12937"/>
                      <a:pt x="18945" y="12908"/>
                      <a:pt x="18999" y="12849"/>
                    </a:cubicBezTo>
                    <a:cubicBezTo>
                      <a:pt x="19115" y="12733"/>
                      <a:pt x="19107" y="12546"/>
                      <a:pt x="18991" y="12439"/>
                    </a:cubicBezTo>
                    <a:cubicBezTo>
                      <a:pt x="17706" y="11208"/>
                      <a:pt x="16609" y="9754"/>
                      <a:pt x="15699" y="8219"/>
                    </a:cubicBezTo>
                    <a:cubicBezTo>
                      <a:pt x="14262" y="5909"/>
                      <a:pt x="11559" y="1716"/>
                      <a:pt x="9115" y="592"/>
                    </a:cubicBezTo>
                    <a:cubicBezTo>
                      <a:pt x="8158" y="181"/>
                      <a:pt x="7078" y="0"/>
                      <a:pt x="5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4903500" y="2554500"/>
                <a:ext cx="27450" cy="248200"/>
              </a:xfrm>
              <a:custGeom>
                <a:avLst/>
                <a:gdLst/>
                <a:ahLst/>
                <a:cxnLst/>
                <a:rect l="l" t="t" r="r" b="b"/>
                <a:pathLst>
                  <a:path w="1098" h="9928" extrusionOk="0">
                    <a:moveTo>
                      <a:pt x="316" y="0"/>
                    </a:moveTo>
                    <a:cubicBezTo>
                      <a:pt x="295" y="0"/>
                      <a:pt x="273" y="2"/>
                      <a:pt x="250" y="7"/>
                    </a:cubicBezTo>
                    <a:cubicBezTo>
                      <a:pt x="99" y="34"/>
                      <a:pt x="0" y="186"/>
                      <a:pt x="36" y="337"/>
                    </a:cubicBezTo>
                    <a:cubicBezTo>
                      <a:pt x="36" y="364"/>
                      <a:pt x="527" y="2871"/>
                      <a:pt x="215" y="9624"/>
                    </a:cubicBezTo>
                    <a:cubicBezTo>
                      <a:pt x="206" y="9785"/>
                      <a:pt x="331" y="9919"/>
                      <a:pt x="482" y="9928"/>
                    </a:cubicBezTo>
                    <a:lnTo>
                      <a:pt x="500" y="9928"/>
                    </a:lnTo>
                    <a:cubicBezTo>
                      <a:pt x="643" y="9928"/>
                      <a:pt x="777" y="9803"/>
                      <a:pt x="777" y="9651"/>
                    </a:cubicBezTo>
                    <a:cubicBezTo>
                      <a:pt x="1098" y="2800"/>
                      <a:pt x="607" y="329"/>
                      <a:pt x="589" y="221"/>
                    </a:cubicBezTo>
                    <a:cubicBezTo>
                      <a:pt x="559" y="91"/>
                      <a:pt x="448" y="0"/>
                      <a:pt x="3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4834800" y="2124225"/>
                <a:ext cx="270775" cy="435375"/>
              </a:xfrm>
              <a:custGeom>
                <a:avLst/>
                <a:gdLst/>
                <a:ahLst/>
                <a:cxnLst/>
                <a:rect l="l" t="t" r="r" b="b"/>
                <a:pathLst>
                  <a:path w="10831" h="17415" extrusionOk="0">
                    <a:moveTo>
                      <a:pt x="10831" y="1"/>
                    </a:moveTo>
                    <a:cubicBezTo>
                      <a:pt x="10831" y="1"/>
                      <a:pt x="8110" y="1268"/>
                      <a:pt x="5844" y="1955"/>
                    </a:cubicBezTo>
                    <a:cubicBezTo>
                      <a:pt x="3578" y="2641"/>
                      <a:pt x="1901" y="3239"/>
                      <a:pt x="1366" y="6156"/>
                    </a:cubicBezTo>
                    <a:cubicBezTo>
                      <a:pt x="830" y="9065"/>
                      <a:pt x="1" y="12910"/>
                      <a:pt x="830" y="14712"/>
                    </a:cubicBezTo>
                    <a:cubicBezTo>
                      <a:pt x="1660" y="16514"/>
                      <a:pt x="3070" y="17415"/>
                      <a:pt x="3070" y="17415"/>
                    </a:cubicBezTo>
                    <a:cubicBezTo>
                      <a:pt x="3070" y="17415"/>
                      <a:pt x="5915" y="17192"/>
                      <a:pt x="6977" y="13909"/>
                    </a:cubicBezTo>
                    <a:cubicBezTo>
                      <a:pt x="8039" y="10626"/>
                      <a:pt x="8155" y="7182"/>
                      <a:pt x="8404" y="5880"/>
                    </a:cubicBezTo>
                    <a:cubicBezTo>
                      <a:pt x="8824" y="3748"/>
                      <a:pt x="10831" y="1"/>
                      <a:pt x="108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4904625" y="2169375"/>
                <a:ext cx="155325" cy="396925"/>
              </a:xfrm>
              <a:custGeom>
                <a:avLst/>
                <a:gdLst/>
                <a:ahLst/>
                <a:cxnLst/>
                <a:rect l="l" t="t" r="r" b="b"/>
                <a:pathLst>
                  <a:path w="6213" h="15877" extrusionOk="0">
                    <a:moveTo>
                      <a:pt x="6179" y="1"/>
                    </a:moveTo>
                    <a:cubicBezTo>
                      <a:pt x="6175" y="1"/>
                      <a:pt x="6170" y="2"/>
                      <a:pt x="6165" y="6"/>
                    </a:cubicBezTo>
                    <a:cubicBezTo>
                      <a:pt x="4898" y="764"/>
                      <a:pt x="3756" y="1719"/>
                      <a:pt x="2819" y="2861"/>
                    </a:cubicBezTo>
                    <a:cubicBezTo>
                      <a:pt x="2132" y="3735"/>
                      <a:pt x="1552" y="4707"/>
                      <a:pt x="1204" y="5769"/>
                    </a:cubicBezTo>
                    <a:cubicBezTo>
                      <a:pt x="678" y="7535"/>
                      <a:pt x="455" y="9373"/>
                      <a:pt x="294" y="11202"/>
                    </a:cubicBezTo>
                    <a:cubicBezTo>
                      <a:pt x="170" y="12665"/>
                      <a:pt x="71" y="14128"/>
                      <a:pt x="9" y="15600"/>
                    </a:cubicBezTo>
                    <a:cubicBezTo>
                      <a:pt x="0" y="15742"/>
                      <a:pt x="116" y="15876"/>
                      <a:pt x="268" y="15876"/>
                    </a:cubicBezTo>
                    <a:cubicBezTo>
                      <a:pt x="273" y="15877"/>
                      <a:pt x="279" y="15877"/>
                      <a:pt x="284" y="15877"/>
                    </a:cubicBezTo>
                    <a:cubicBezTo>
                      <a:pt x="428" y="15877"/>
                      <a:pt x="544" y="15764"/>
                      <a:pt x="544" y="15618"/>
                    </a:cubicBezTo>
                    <a:cubicBezTo>
                      <a:pt x="607" y="14163"/>
                      <a:pt x="696" y="12700"/>
                      <a:pt x="812" y="11246"/>
                    </a:cubicBezTo>
                    <a:cubicBezTo>
                      <a:pt x="937" y="9792"/>
                      <a:pt x="1080" y="8347"/>
                      <a:pt x="1240" y="6893"/>
                    </a:cubicBezTo>
                    <a:cubicBezTo>
                      <a:pt x="1320" y="6170"/>
                      <a:pt x="1454" y="5465"/>
                      <a:pt x="1793" y="4814"/>
                    </a:cubicBezTo>
                    <a:cubicBezTo>
                      <a:pt x="2114" y="4172"/>
                      <a:pt x="2560" y="3592"/>
                      <a:pt x="3033" y="3039"/>
                    </a:cubicBezTo>
                    <a:cubicBezTo>
                      <a:pt x="3970" y="1942"/>
                      <a:pt x="5040" y="943"/>
                      <a:pt x="6191" y="41"/>
                    </a:cubicBezTo>
                    <a:cubicBezTo>
                      <a:pt x="6213" y="27"/>
                      <a:pt x="6200" y="1"/>
                      <a:pt x="6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15"/>
        <p:cNvGrpSpPr/>
        <p:nvPr/>
      </p:nvGrpSpPr>
      <p:grpSpPr>
        <a:xfrm>
          <a:off x="0" y="0"/>
          <a:ext cx="0" cy="0"/>
          <a:chOff x="0" y="0"/>
          <a:chExt cx="0" cy="0"/>
        </a:xfrm>
      </p:grpSpPr>
      <p:pic>
        <p:nvPicPr>
          <p:cNvPr id="616" name="Google Shape;616;p33"/>
          <p:cNvPicPr preferRelativeResize="0"/>
          <p:nvPr/>
        </p:nvPicPr>
        <p:blipFill>
          <a:blip r:embed="rId2">
            <a:alphaModFix amt="70000"/>
          </a:blip>
          <a:stretch>
            <a:fillRect/>
          </a:stretch>
        </p:blipFill>
        <p:spPr>
          <a:xfrm>
            <a:off x="0" y="-50"/>
            <a:ext cx="9144003" cy="5143501"/>
          </a:xfrm>
          <a:prstGeom prst="rect">
            <a:avLst/>
          </a:prstGeom>
          <a:noFill/>
          <a:ln>
            <a:noFill/>
          </a:ln>
        </p:spPr>
      </p:pic>
      <p:grpSp>
        <p:nvGrpSpPr>
          <p:cNvPr id="617" name="Google Shape;617;p33"/>
          <p:cNvGrpSpPr/>
          <p:nvPr/>
        </p:nvGrpSpPr>
        <p:grpSpPr>
          <a:xfrm flipH="1">
            <a:off x="-352931" y="-136313"/>
            <a:ext cx="9582552" cy="5466219"/>
            <a:chOff x="-124331" y="-156769"/>
            <a:chExt cx="9582552" cy="5466219"/>
          </a:xfrm>
        </p:grpSpPr>
        <p:grpSp>
          <p:nvGrpSpPr>
            <p:cNvPr id="618" name="Google Shape;618;p33"/>
            <p:cNvGrpSpPr/>
            <p:nvPr/>
          </p:nvGrpSpPr>
          <p:grpSpPr>
            <a:xfrm>
              <a:off x="-124331" y="4254367"/>
              <a:ext cx="1035451" cy="1055083"/>
              <a:chOff x="-124331" y="4254367"/>
              <a:chExt cx="1035451" cy="1055083"/>
            </a:xfrm>
          </p:grpSpPr>
          <p:sp>
            <p:nvSpPr>
              <p:cNvPr id="619" name="Google Shape;619;p33"/>
              <p:cNvSpPr/>
              <p:nvPr/>
            </p:nvSpPr>
            <p:spPr>
              <a:xfrm rot="1570958">
                <a:off x="63688" y="4312790"/>
                <a:ext cx="343745" cy="339417"/>
              </a:xfrm>
              <a:custGeom>
                <a:avLst/>
                <a:gdLst/>
                <a:ahLst/>
                <a:cxnLst/>
                <a:rect l="l" t="t" r="r" b="b"/>
                <a:pathLst>
                  <a:path w="12071" h="11919" extrusionOk="0">
                    <a:moveTo>
                      <a:pt x="116" y="0"/>
                    </a:moveTo>
                    <a:lnTo>
                      <a:pt x="116" y="0"/>
                    </a:lnTo>
                    <a:cubicBezTo>
                      <a:pt x="116" y="0"/>
                      <a:pt x="0" y="6477"/>
                      <a:pt x="2623" y="9849"/>
                    </a:cubicBezTo>
                    <a:cubicBezTo>
                      <a:pt x="3463" y="10932"/>
                      <a:pt x="5455" y="11918"/>
                      <a:pt x="7145" y="11918"/>
                    </a:cubicBezTo>
                    <a:cubicBezTo>
                      <a:pt x="8128" y="11918"/>
                      <a:pt x="9009" y="11584"/>
                      <a:pt x="9501" y="10741"/>
                    </a:cubicBezTo>
                    <a:cubicBezTo>
                      <a:pt x="11767" y="9813"/>
                      <a:pt x="12070" y="6102"/>
                      <a:pt x="10322" y="3854"/>
                    </a:cubicBezTo>
                    <a:cubicBezTo>
                      <a:pt x="7699" y="482"/>
                      <a:pt x="117"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rot="1570852">
                <a:off x="430641" y="4570735"/>
                <a:ext cx="429428" cy="331268"/>
              </a:xfrm>
              <a:custGeom>
                <a:avLst/>
                <a:gdLst/>
                <a:ahLst/>
                <a:cxnLst/>
                <a:rect l="l" t="t" r="r" b="b"/>
                <a:pathLst>
                  <a:path w="10867" h="8383" extrusionOk="0">
                    <a:moveTo>
                      <a:pt x="7799" y="1"/>
                    </a:moveTo>
                    <a:cubicBezTo>
                      <a:pt x="5910" y="1"/>
                      <a:pt x="3591" y="271"/>
                      <a:pt x="2195" y="1409"/>
                    </a:cubicBezTo>
                    <a:cubicBezTo>
                      <a:pt x="420" y="2854"/>
                      <a:pt x="1" y="5807"/>
                      <a:pt x="1606" y="6940"/>
                    </a:cubicBezTo>
                    <a:cubicBezTo>
                      <a:pt x="1930" y="7978"/>
                      <a:pt x="3014" y="8382"/>
                      <a:pt x="4179" y="8382"/>
                    </a:cubicBezTo>
                    <a:cubicBezTo>
                      <a:pt x="5294" y="8382"/>
                      <a:pt x="6483" y="8012"/>
                      <a:pt x="7146" y="7475"/>
                    </a:cubicBezTo>
                    <a:cubicBezTo>
                      <a:pt x="9796" y="5307"/>
                      <a:pt x="10867" y="222"/>
                      <a:pt x="10867" y="222"/>
                    </a:cubicBezTo>
                    <a:cubicBezTo>
                      <a:pt x="10867" y="222"/>
                      <a:pt x="9509" y="1"/>
                      <a:pt x="7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rot="1570852">
                <a:off x="276038" y="4593141"/>
                <a:ext cx="344111" cy="675024"/>
              </a:xfrm>
              <a:custGeom>
                <a:avLst/>
                <a:gdLst/>
                <a:ahLst/>
                <a:cxnLst/>
                <a:rect l="l" t="t" r="r" b="b"/>
                <a:pathLst>
                  <a:path w="8708" h="17082" extrusionOk="0">
                    <a:moveTo>
                      <a:pt x="8708" y="0"/>
                    </a:moveTo>
                    <a:cubicBezTo>
                      <a:pt x="447" y="2783"/>
                      <a:pt x="1" y="13828"/>
                      <a:pt x="134" y="16718"/>
                    </a:cubicBezTo>
                    <a:cubicBezTo>
                      <a:pt x="145" y="17018"/>
                      <a:pt x="305" y="17081"/>
                      <a:pt x="438" y="17081"/>
                    </a:cubicBezTo>
                    <a:cubicBezTo>
                      <a:pt x="534" y="17081"/>
                      <a:pt x="616" y="17048"/>
                      <a:pt x="616" y="17048"/>
                    </a:cubicBezTo>
                    <a:cubicBezTo>
                      <a:pt x="910" y="2856"/>
                      <a:pt x="8706" y="1"/>
                      <a:pt x="8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rot="1570852">
                <a:off x="6947" y="4426934"/>
                <a:ext cx="343756" cy="675024"/>
              </a:xfrm>
              <a:custGeom>
                <a:avLst/>
                <a:gdLst/>
                <a:ahLst/>
                <a:cxnLst/>
                <a:rect l="l" t="t" r="r" b="b"/>
                <a:pathLst>
                  <a:path w="8699" h="17082" extrusionOk="0">
                    <a:moveTo>
                      <a:pt x="0" y="1"/>
                    </a:moveTo>
                    <a:cubicBezTo>
                      <a:pt x="1" y="1"/>
                      <a:pt x="7788" y="2866"/>
                      <a:pt x="8083" y="17049"/>
                    </a:cubicBezTo>
                    <a:cubicBezTo>
                      <a:pt x="8083" y="17049"/>
                      <a:pt x="8164" y="17082"/>
                      <a:pt x="8261" y="17082"/>
                    </a:cubicBezTo>
                    <a:cubicBezTo>
                      <a:pt x="8395" y="17082"/>
                      <a:pt x="8558" y="17019"/>
                      <a:pt x="8573" y="16719"/>
                    </a:cubicBezTo>
                    <a:cubicBezTo>
                      <a:pt x="8698" y="13837"/>
                      <a:pt x="8252" y="279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39499" y="4922111"/>
                <a:ext cx="442477" cy="221061"/>
              </a:xfrm>
              <a:custGeom>
                <a:avLst/>
                <a:gdLst/>
                <a:ahLst/>
                <a:cxnLst/>
                <a:rect l="l" t="t" r="r" b="b"/>
                <a:pathLst>
                  <a:path w="11197" h="5594" extrusionOk="0">
                    <a:moveTo>
                      <a:pt x="5603" y="0"/>
                    </a:moveTo>
                    <a:cubicBezTo>
                      <a:pt x="2508" y="0"/>
                      <a:pt x="1" y="2507"/>
                      <a:pt x="1" y="5594"/>
                    </a:cubicBezTo>
                    <a:lnTo>
                      <a:pt x="11197" y="5594"/>
                    </a:lnTo>
                    <a:cubicBezTo>
                      <a:pt x="11197" y="2507"/>
                      <a:pt x="8690" y="0"/>
                      <a:pt x="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3"/>
            <p:cNvGrpSpPr/>
            <p:nvPr/>
          </p:nvGrpSpPr>
          <p:grpSpPr>
            <a:xfrm>
              <a:off x="8476216" y="-156769"/>
              <a:ext cx="982005" cy="1211257"/>
              <a:chOff x="8317012" y="-156769"/>
              <a:chExt cx="982005" cy="1211257"/>
            </a:xfrm>
          </p:grpSpPr>
          <p:grpSp>
            <p:nvGrpSpPr>
              <p:cNvPr id="625" name="Google Shape;625;p33"/>
              <p:cNvGrpSpPr/>
              <p:nvPr/>
            </p:nvGrpSpPr>
            <p:grpSpPr>
              <a:xfrm rot="-6727455">
                <a:off x="8569478" y="237576"/>
                <a:ext cx="477513" cy="865472"/>
                <a:chOff x="1683475" y="2251738"/>
                <a:chExt cx="310925" cy="563525"/>
              </a:xfrm>
            </p:grpSpPr>
            <p:sp>
              <p:nvSpPr>
                <p:cNvPr id="626" name="Google Shape;626;p33"/>
                <p:cNvSpPr/>
                <p:nvPr/>
              </p:nvSpPr>
              <p:spPr>
                <a:xfrm>
                  <a:off x="1683475" y="2251738"/>
                  <a:ext cx="301775" cy="297975"/>
                </a:xfrm>
                <a:custGeom>
                  <a:avLst/>
                  <a:gdLst/>
                  <a:ahLst/>
                  <a:cxnLst/>
                  <a:rect l="l" t="t" r="r" b="b"/>
                  <a:pathLst>
                    <a:path w="12071" h="11919" extrusionOk="0">
                      <a:moveTo>
                        <a:pt x="116" y="0"/>
                      </a:moveTo>
                      <a:lnTo>
                        <a:pt x="116" y="0"/>
                      </a:lnTo>
                      <a:cubicBezTo>
                        <a:pt x="116" y="0"/>
                        <a:pt x="0" y="6477"/>
                        <a:pt x="2623" y="9849"/>
                      </a:cubicBezTo>
                      <a:cubicBezTo>
                        <a:pt x="3463" y="10932"/>
                        <a:pt x="5455" y="11918"/>
                        <a:pt x="7145" y="11918"/>
                      </a:cubicBezTo>
                      <a:cubicBezTo>
                        <a:pt x="8128" y="11918"/>
                        <a:pt x="9009" y="11584"/>
                        <a:pt x="9501" y="10741"/>
                      </a:cubicBezTo>
                      <a:cubicBezTo>
                        <a:pt x="11767" y="9813"/>
                        <a:pt x="12070" y="6102"/>
                        <a:pt x="10322" y="3854"/>
                      </a:cubicBezTo>
                      <a:cubicBezTo>
                        <a:pt x="7699" y="482"/>
                        <a:pt x="117"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1776925" y="2388213"/>
                  <a:ext cx="217475" cy="427050"/>
                </a:xfrm>
                <a:custGeom>
                  <a:avLst/>
                  <a:gdLst/>
                  <a:ahLst/>
                  <a:cxnLst/>
                  <a:rect l="l" t="t" r="r" b="b"/>
                  <a:pathLst>
                    <a:path w="8699" h="17082" extrusionOk="0">
                      <a:moveTo>
                        <a:pt x="0" y="1"/>
                      </a:moveTo>
                      <a:cubicBezTo>
                        <a:pt x="1" y="1"/>
                        <a:pt x="7788" y="2866"/>
                        <a:pt x="8083" y="17049"/>
                      </a:cubicBezTo>
                      <a:cubicBezTo>
                        <a:pt x="8083" y="17049"/>
                        <a:pt x="8164" y="17082"/>
                        <a:pt x="8261" y="17082"/>
                      </a:cubicBezTo>
                      <a:cubicBezTo>
                        <a:pt x="8395" y="17082"/>
                        <a:pt x="8558" y="17019"/>
                        <a:pt x="8573" y="16719"/>
                      </a:cubicBezTo>
                      <a:cubicBezTo>
                        <a:pt x="8698" y="13837"/>
                        <a:pt x="8252" y="279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33"/>
              <p:cNvGrpSpPr/>
              <p:nvPr/>
            </p:nvGrpSpPr>
            <p:grpSpPr>
              <a:xfrm rot="-6571294">
                <a:off x="8512407" y="-185131"/>
                <a:ext cx="464498" cy="742791"/>
                <a:chOff x="1976075" y="2350788"/>
                <a:chExt cx="302450" cy="483675"/>
              </a:xfrm>
            </p:grpSpPr>
            <p:sp>
              <p:nvSpPr>
                <p:cNvPr id="629" name="Google Shape;629;p33"/>
                <p:cNvSpPr/>
                <p:nvPr/>
              </p:nvSpPr>
              <p:spPr>
                <a:xfrm>
                  <a:off x="2006850" y="2350788"/>
                  <a:ext cx="271675" cy="209575"/>
                </a:xfrm>
                <a:custGeom>
                  <a:avLst/>
                  <a:gdLst/>
                  <a:ahLst/>
                  <a:cxnLst/>
                  <a:rect l="l" t="t" r="r" b="b"/>
                  <a:pathLst>
                    <a:path w="10867" h="8383" extrusionOk="0">
                      <a:moveTo>
                        <a:pt x="7799" y="1"/>
                      </a:moveTo>
                      <a:cubicBezTo>
                        <a:pt x="5910" y="1"/>
                        <a:pt x="3591" y="271"/>
                        <a:pt x="2195" y="1409"/>
                      </a:cubicBezTo>
                      <a:cubicBezTo>
                        <a:pt x="420" y="2854"/>
                        <a:pt x="1" y="5807"/>
                        <a:pt x="1606" y="6940"/>
                      </a:cubicBezTo>
                      <a:cubicBezTo>
                        <a:pt x="1930" y="7978"/>
                        <a:pt x="3014" y="8382"/>
                        <a:pt x="4179" y="8382"/>
                      </a:cubicBezTo>
                      <a:cubicBezTo>
                        <a:pt x="5294" y="8382"/>
                        <a:pt x="6483" y="8012"/>
                        <a:pt x="7146" y="7475"/>
                      </a:cubicBezTo>
                      <a:cubicBezTo>
                        <a:pt x="9796" y="5307"/>
                        <a:pt x="10867" y="222"/>
                        <a:pt x="10867" y="222"/>
                      </a:cubicBezTo>
                      <a:cubicBezTo>
                        <a:pt x="10867" y="222"/>
                        <a:pt x="9509" y="1"/>
                        <a:pt x="7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1976075" y="2407413"/>
                  <a:ext cx="217700" cy="427050"/>
                </a:xfrm>
                <a:custGeom>
                  <a:avLst/>
                  <a:gdLst/>
                  <a:ahLst/>
                  <a:cxnLst/>
                  <a:rect l="l" t="t" r="r" b="b"/>
                  <a:pathLst>
                    <a:path w="8708" h="17082" extrusionOk="0">
                      <a:moveTo>
                        <a:pt x="8708" y="0"/>
                      </a:moveTo>
                      <a:cubicBezTo>
                        <a:pt x="447" y="2783"/>
                        <a:pt x="1" y="13828"/>
                        <a:pt x="134" y="16718"/>
                      </a:cubicBezTo>
                      <a:cubicBezTo>
                        <a:pt x="145" y="17018"/>
                        <a:pt x="305" y="17081"/>
                        <a:pt x="438" y="17081"/>
                      </a:cubicBezTo>
                      <a:cubicBezTo>
                        <a:pt x="534" y="17081"/>
                        <a:pt x="616" y="17048"/>
                        <a:pt x="616" y="17048"/>
                      </a:cubicBezTo>
                      <a:cubicBezTo>
                        <a:pt x="910" y="2856"/>
                        <a:pt x="8706" y="1"/>
                        <a:pt x="8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31"/>
        <p:cNvGrpSpPr/>
        <p:nvPr/>
      </p:nvGrpSpPr>
      <p:grpSpPr>
        <a:xfrm>
          <a:off x="0" y="0"/>
          <a:ext cx="0" cy="0"/>
          <a:chOff x="0" y="0"/>
          <a:chExt cx="0" cy="0"/>
        </a:xfrm>
      </p:grpSpPr>
      <p:pic>
        <p:nvPicPr>
          <p:cNvPr id="632" name="Google Shape;632;p34"/>
          <p:cNvPicPr preferRelativeResize="0"/>
          <p:nvPr/>
        </p:nvPicPr>
        <p:blipFill>
          <a:blip r:embed="rId2">
            <a:alphaModFix amt="70000"/>
          </a:blip>
          <a:stretch>
            <a:fillRect/>
          </a:stretch>
        </p:blipFill>
        <p:spPr>
          <a:xfrm>
            <a:off x="0" y="-50"/>
            <a:ext cx="9144003" cy="5143501"/>
          </a:xfrm>
          <a:prstGeom prst="rect">
            <a:avLst/>
          </a:prstGeom>
          <a:noFill/>
          <a:ln>
            <a:noFill/>
          </a:ln>
        </p:spPr>
      </p:pic>
      <p:grpSp>
        <p:nvGrpSpPr>
          <p:cNvPr id="633" name="Google Shape;633;p34"/>
          <p:cNvGrpSpPr/>
          <p:nvPr/>
        </p:nvGrpSpPr>
        <p:grpSpPr>
          <a:xfrm rot="10800000" flipH="1">
            <a:off x="-149787" y="-84629"/>
            <a:ext cx="9110085" cy="5304007"/>
            <a:chOff x="-149787" y="-84629"/>
            <a:chExt cx="9110085" cy="5304007"/>
          </a:xfrm>
        </p:grpSpPr>
        <p:grpSp>
          <p:nvGrpSpPr>
            <p:cNvPr id="634" name="Google Shape;634;p34"/>
            <p:cNvGrpSpPr/>
            <p:nvPr/>
          </p:nvGrpSpPr>
          <p:grpSpPr>
            <a:xfrm>
              <a:off x="7884988" y="4530097"/>
              <a:ext cx="1075310" cy="689281"/>
              <a:chOff x="7884988" y="4530097"/>
              <a:chExt cx="1075310" cy="689281"/>
            </a:xfrm>
          </p:grpSpPr>
          <p:grpSp>
            <p:nvGrpSpPr>
              <p:cNvPr id="635" name="Google Shape;635;p34"/>
              <p:cNvGrpSpPr/>
              <p:nvPr/>
            </p:nvGrpSpPr>
            <p:grpSpPr>
              <a:xfrm>
                <a:off x="8355846" y="4530097"/>
                <a:ext cx="604452" cy="689281"/>
                <a:chOff x="3806875" y="2468975"/>
                <a:chExt cx="314950" cy="359150"/>
              </a:xfrm>
            </p:grpSpPr>
            <p:sp>
              <p:nvSpPr>
                <p:cNvPr id="636" name="Google Shape;636;p34"/>
                <p:cNvSpPr/>
                <p:nvPr/>
              </p:nvSpPr>
              <p:spPr>
                <a:xfrm>
                  <a:off x="3806875" y="2468975"/>
                  <a:ext cx="314950" cy="306575"/>
                </a:xfrm>
                <a:custGeom>
                  <a:avLst/>
                  <a:gdLst/>
                  <a:ahLst/>
                  <a:cxnLst/>
                  <a:rect l="l" t="t" r="r" b="b"/>
                  <a:pathLst>
                    <a:path w="12598" h="12263" extrusionOk="0">
                      <a:moveTo>
                        <a:pt x="10257" y="1"/>
                      </a:moveTo>
                      <a:cubicBezTo>
                        <a:pt x="7167" y="1"/>
                        <a:pt x="4115" y="1426"/>
                        <a:pt x="2160" y="4124"/>
                      </a:cubicBezTo>
                      <a:cubicBezTo>
                        <a:pt x="1" y="7104"/>
                        <a:pt x="1187" y="8843"/>
                        <a:pt x="2561" y="11984"/>
                      </a:cubicBezTo>
                      <a:cubicBezTo>
                        <a:pt x="3818" y="12105"/>
                        <a:pt x="4887" y="12262"/>
                        <a:pt x="5845" y="12262"/>
                      </a:cubicBezTo>
                      <a:cubicBezTo>
                        <a:pt x="7481" y="12262"/>
                        <a:pt x="8790" y="11803"/>
                        <a:pt x="10153" y="9923"/>
                      </a:cubicBezTo>
                      <a:cubicBezTo>
                        <a:pt x="12312" y="6952"/>
                        <a:pt x="12597" y="3188"/>
                        <a:pt x="11223" y="47"/>
                      </a:cubicBezTo>
                      <a:cubicBezTo>
                        <a:pt x="10902" y="16"/>
                        <a:pt x="10579" y="1"/>
                        <a:pt x="10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a:off x="3822050" y="2542275"/>
                  <a:ext cx="239775" cy="285850"/>
                </a:xfrm>
                <a:custGeom>
                  <a:avLst/>
                  <a:gdLst/>
                  <a:ahLst/>
                  <a:cxnLst/>
                  <a:rect l="l" t="t" r="r" b="b"/>
                  <a:pathLst>
                    <a:path w="9591" h="11434" extrusionOk="0">
                      <a:moveTo>
                        <a:pt x="5317" y="1"/>
                      </a:moveTo>
                      <a:cubicBezTo>
                        <a:pt x="5235" y="1"/>
                        <a:pt x="5152" y="55"/>
                        <a:pt x="5148" y="157"/>
                      </a:cubicBezTo>
                      <a:lnTo>
                        <a:pt x="4889" y="3993"/>
                      </a:lnTo>
                      <a:lnTo>
                        <a:pt x="3337" y="6126"/>
                      </a:lnTo>
                      <a:cubicBezTo>
                        <a:pt x="3301" y="6175"/>
                        <a:pt x="3250" y="6198"/>
                        <a:pt x="3200" y="6198"/>
                      </a:cubicBezTo>
                      <a:cubicBezTo>
                        <a:pt x="3124" y="6198"/>
                        <a:pt x="3050" y="6146"/>
                        <a:pt x="3033" y="6054"/>
                      </a:cubicBezTo>
                      <a:lnTo>
                        <a:pt x="2703" y="3967"/>
                      </a:lnTo>
                      <a:cubicBezTo>
                        <a:pt x="2691" y="3873"/>
                        <a:pt x="2617" y="3828"/>
                        <a:pt x="2542" y="3828"/>
                      </a:cubicBezTo>
                      <a:cubicBezTo>
                        <a:pt x="2461" y="3828"/>
                        <a:pt x="2378" y="3882"/>
                        <a:pt x="2373" y="3984"/>
                      </a:cubicBezTo>
                      <a:lnTo>
                        <a:pt x="2115" y="7821"/>
                      </a:lnTo>
                      <a:lnTo>
                        <a:pt x="0" y="10729"/>
                      </a:lnTo>
                      <a:lnTo>
                        <a:pt x="964" y="11434"/>
                      </a:lnTo>
                      <a:lnTo>
                        <a:pt x="3078" y="8516"/>
                      </a:lnTo>
                      <a:lnTo>
                        <a:pt x="6638" y="7080"/>
                      </a:lnTo>
                      <a:cubicBezTo>
                        <a:pt x="6816" y="7012"/>
                        <a:pt x="6751" y="6757"/>
                        <a:pt x="6575" y="6757"/>
                      </a:cubicBezTo>
                      <a:cubicBezTo>
                        <a:pt x="6566" y="6757"/>
                        <a:pt x="6557" y="6758"/>
                        <a:pt x="6548" y="6759"/>
                      </a:cubicBezTo>
                      <a:lnTo>
                        <a:pt x="4461" y="7089"/>
                      </a:lnTo>
                      <a:cubicBezTo>
                        <a:pt x="4451" y="7091"/>
                        <a:pt x="4441" y="7092"/>
                        <a:pt x="4431" y="7092"/>
                      </a:cubicBezTo>
                      <a:cubicBezTo>
                        <a:pt x="4304" y="7092"/>
                        <a:pt x="4217" y="6937"/>
                        <a:pt x="4300" y="6821"/>
                      </a:cubicBezTo>
                      <a:lnTo>
                        <a:pt x="5853" y="4689"/>
                      </a:lnTo>
                      <a:lnTo>
                        <a:pt x="9412" y="3253"/>
                      </a:lnTo>
                      <a:cubicBezTo>
                        <a:pt x="9591" y="3185"/>
                        <a:pt x="9534" y="2930"/>
                        <a:pt x="9350" y="2930"/>
                      </a:cubicBezTo>
                      <a:cubicBezTo>
                        <a:pt x="9341" y="2930"/>
                        <a:pt x="9332" y="2931"/>
                        <a:pt x="9323" y="2932"/>
                      </a:cubicBezTo>
                      <a:lnTo>
                        <a:pt x="7173" y="3271"/>
                      </a:lnTo>
                      <a:cubicBezTo>
                        <a:pt x="7162" y="3273"/>
                        <a:pt x="7151" y="3274"/>
                        <a:pt x="7140" y="3274"/>
                      </a:cubicBezTo>
                      <a:cubicBezTo>
                        <a:pt x="7022" y="3274"/>
                        <a:pt x="6937" y="3144"/>
                        <a:pt x="6994" y="3030"/>
                      </a:cubicBezTo>
                      <a:lnTo>
                        <a:pt x="8261" y="648"/>
                      </a:lnTo>
                      <a:cubicBezTo>
                        <a:pt x="8326" y="518"/>
                        <a:pt x="8225" y="397"/>
                        <a:pt x="8110" y="397"/>
                      </a:cubicBezTo>
                      <a:cubicBezTo>
                        <a:pt x="8067" y="397"/>
                        <a:pt x="8023" y="413"/>
                        <a:pt x="7985" y="452"/>
                      </a:cubicBezTo>
                      <a:lnTo>
                        <a:pt x="6111" y="2388"/>
                      </a:lnTo>
                      <a:cubicBezTo>
                        <a:pt x="6077" y="2422"/>
                        <a:pt x="6033" y="2438"/>
                        <a:pt x="5991" y="2438"/>
                      </a:cubicBezTo>
                      <a:cubicBezTo>
                        <a:pt x="5912" y="2438"/>
                        <a:pt x="5837" y="2385"/>
                        <a:pt x="5826" y="2298"/>
                      </a:cubicBezTo>
                      <a:lnTo>
                        <a:pt x="5478" y="140"/>
                      </a:lnTo>
                      <a:cubicBezTo>
                        <a:pt x="5465" y="46"/>
                        <a:pt x="5391" y="1"/>
                        <a:pt x="5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4"/>
              <p:cNvGrpSpPr/>
              <p:nvPr/>
            </p:nvGrpSpPr>
            <p:grpSpPr>
              <a:xfrm rot="-4695396">
                <a:off x="7816540" y="4697450"/>
                <a:ext cx="607745" cy="354578"/>
                <a:chOff x="3847025" y="3304850"/>
                <a:chExt cx="402125" cy="234613"/>
              </a:xfrm>
            </p:grpSpPr>
            <p:sp>
              <p:nvSpPr>
                <p:cNvPr id="639" name="Google Shape;639;p34"/>
                <p:cNvSpPr/>
                <p:nvPr/>
              </p:nvSpPr>
              <p:spPr>
                <a:xfrm>
                  <a:off x="3907505" y="3304850"/>
                  <a:ext cx="341645" cy="234613"/>
                </a:xfrm>
                <a:custGeom>
                  <a:avLst/>
                  <a:gdLst/>
                  <a:ahLst/>
                  <a:cxnLst/>
                  <a:rect l="l" t="t" r="r" b="b"/>
                  <a:pathLst>
                    <a:path w="6451" h="4430" extrusionOk="0">
                      <a:moveTo>
                        <a:pt x="3053" y="0"/>
                      </a:moveTo>
                      <a:cubicBezTo>
                        <a:pt x="2811" y="0"/>
                        <a:pt x="2566" y="20"/>
                        <a:pt x="2320" y="61"/>
                      </a:cubicBezTo>
                      <a:cubicBezTo>
                        <a:pt x="714" y="329"/>
                        <a:pt x="545" y="1248"/>
                        <a:pt x="1" y="2666"/>
                      </a:cubicBezTo>
                      <a:cubicBezTo>
                        <a:pt x="847" y="3683"/>
                        <a:pt x="1308" y="4430"/>
                        <a:pt x="2472" y="4430"/>
                      </a:cubicBezTo>
                      <a:cubicBezTo>
                        <a:pt x="2646" y="4430"/>
                        <a:pt x="2835" y="4413"/>
                        <a:pt x="3043" y="4379"/>
                      </a:cubicBezTo>
                      <a:cubicBezTo>
                        <a:pt x="4648" y="4111"/>
                        <a:pt x="5906" y="3005"/>
                        <a:pt x="6450" y="1586"/>
                      </a:cubicBezTo>
                      <a:cubicBezTo>
                        <a:pt x="5627" y="605"/>
                        <a:pt x="4388" y="0"/>
                        <a:pt x="3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3847025" y="3348701"/>
                  <a:ext cx="309022" cy="142145"/>
                </a:xfrm>
                <a:custGeom>
                  <a:avLst/>
                  <a:gdLst/>
                  <a:ahLst/>
                  <a:cxnLst/>
                  <a:rect l="l" t="t" r="r" b="b"/>
                  <a:pathLst>
                    <a:path w="5835" h="2684" extrusionOk="0">
                      <a:moveTo>
                        <a:pt x="4967" y="1"/>
                      </a:moveTo>
                      <a:cubicBezTo>
                        <a:pt x="4950" y="1"/>
                        <a:pt x="4932" y="6"/>
                        <a:pt x="4916" y="18"/>
                      </a:cubicBezTo>
                      <a:lnTo>
                        <a:pt x="3649" y="1151"/>
                      </a:lnTo>
                      <a:lnTo>
                        <a:pt x="2490" y="1347"/>
                      </a:lnTo>
                      <a:cubicBezTo>
                        <a:pt x="2486" y="1348"/>
                        <a:pt x="2482" y="1348"/>
                        <a:pt x="2479" y="1348"/>
                      </a:cubicBezTo>
                      <a:cubicBezTo>
                        <a:pt x="2422" y="1348"/>
                        <a:pt x="2385" y="1282"/>
                        <a:pt x="2418" y="1231"/>
                      </a:cubicBezTo>
                      <a:lnTo>
                        <a:pt x="2962" y="464"/>
                      </a:lnTo>
                      <a:cubicBezTo>
                        <a:pt x="3003" y="410"/>
                        <a:pt x="2956" y="345"/>
                        <a:pt x="2903" y="345"/>
                      </a:cubicBezTo>
                      <a:cubicBezTo>
                        <a:pt x="2887" y="345"/>
                        <a:pt x="2870" y="351"/>
                        <a:pt x="2855" y="366"/>
                      </a:cubicBezTo>
                      <a:lnTo>
                        <a:pt x="1580" y="1499"/>
                      </a:lnTo>
                      <a:lnTo>
                        <a:pt x="1" y="1758"/>
                      </a:lnTo>
                      <a:lnTo>
                        <a:pt x="90" y="2284"/>
                      </a:lnTo>
                      <a:lnTo>
                        <a:pt x="1669" y="2016"/>
                      </a:lnTo>
                      <a:lnTo>
                        <a:pt x="3239" y="2677"/>
                      </a:lnTo>
                      <a:cubicBezTo>
                        <a:pt x="3249" y="2681"/>
                        <a:pt x="3259" y="2683"/>
                        <a:pt x="3269" y="2683"/>
                      </a:cubicBezTo>
                      <a:cubicBezTo>
                        <a:pt x="3333" y="2683"/>
                        <a:pt x="3372" y="2589"/>
                        <a:pt x="3310" y="2543"/>
                      </a:cubicBezTo>
                      <a:lnTo>
                        <a:pt x="2543" y="1999"/>
                      </a:lnTo>
                      <a:cubicBezTo>
                        <a:pt x="2490" y="1963"/>
                        <a:pt x="2516" y="1874"/>
                        <a:pt x="2579" y="1865"/>
                      </a:cubicBezTo>
                      <a:lnTo>
                        <a:pt x="3730" y="1668"/>
                      </a:lnTo>
                      <a:lnTo>
                        <a:pt x="5309" y="2329"/>
                      </a:lnTo>
                      <a:cubicBezTo>
                        <a:pt x="5319" y="2333"/>
                        <a:pt x="5329" y="2335"/>
                        <a:pt x="5339" y="2335"/>
                      </a:cubicBezTo>
                      <a:cubicBezTo>
                        <a:pt x="5403" y="2335"/>
                        <a:pt x="5442" y="2241"/>
                        <a:pt x="5380" y="2195"/>
                      </a:cubicBezTo>
                      <a:lnTo>
                        <a:pt x="4595" y="1633"/>
                      </a:lnTo>
                      <a:cubicBezTo>
                        <a:pt x="4541" y="1597"/>
                        <a:pt x="4550" y="1526"/>
                        <a:pt x="4613" y="1508"/>
                      </a:cubicBezTo>
                      <a:lnTo>
                        <a:pt x="5755" y="1142"/>
                      </a:lnTo>
                      <a:cubicBezTo>
                        <a:pt x="5835" y="1115"/>
                        <a:pt x="5817" y="999"/>
                        <a:pt x="5728" y="999"/>
                      </a:cubicBezTo>
                      <a:lnTo>
                        <a:pt x="4533" y="1026"/>
                      </a:lnTo>
                      <a:cubicBezTo>
                        <a:pt x="4470" y="1026"/>
                        <a:pt x="4434" y="955"/>
                        <a:pt x="4470" y="910"/>
                      </a:cubicBezTo>
                      <a:lnTo>
                        <a:pt x="5032" y="116"/>
                      </a:lnTo>
                      <a:cubicBezTo>
                        <a:pt x="5073" y="61"/>
                        <a:pt x="5024"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 name="Google Shape;641;p34"/>
            <p:cNvGrpSpPr/>
            <p:nvPr/>
          </p:nvGrpSpPr>
          <p:grpSpPr>
            <a:xfrm rot="2700000">
              <a:off x="26835" y="19254"/>
              <a:ext cx="604461" cy="749939"/>
              <a:chOff x="3450925" y="1831950"/>
              <a:chExt cx="314950" cy="390750"/>
            </a:xfrm>
          </p:grpSpPr>
          <p:sp>
            <p:nvSpPr>
              <p:cNvPr id="642" name="Google Shape;642;p34"/>
              <p:cNvSpPr/>
              <p:nvPr/>
            </p:nvSpPr>
            <p:spPr>
              <a:xfrm>
                <a:off x="3450925" y="1831950"/>
                <a:ext cx="314950" cy="306575"/>
              </a:xfrm>
              <a:custGeom>
                <a:avLst/>
                <a:gdLst/>
                <a:ahLst/>
                <a:cxnLst/>
                <a:rect l="l" t="t" r="r" b="b"/>
                <a:pathLst>
                  <a:path w="12598" h="12263" extrusionOk="0">
                    <a:moveTo>
                      <a:pt x="10257" y="1"/>
                    </a:moveTo>
                    <a:cubicBezTo>
                      <a:pt x="7167" y="1"/>
                      <a:pt x="4115" y="1426"/>
                      <a:pt x="2160" y="4124"/>
                    </a:cubicBezTo>
                    <a:cubicBezTo>
                      <a:pt x="1" y="7104"/>
                      <a:pt x="1187" y="8843"/>
                      <a:pt x="2561" y="11984"/>
                    </a:cubicBezTo>
                    <a:cubicBezTo>
                      <a:pt x="3818" y="12105"/>
                      <a:pt x="4887" y="12262"/>
                      <a:pt x="5845" y="12262"/>
                    </a:cubicBezTo>
                    <a:cubicBezTo>
                      <a:pt x="7481" y="12262"/>
                      <a:pt x="8790" y="11803"/>
                      <a:pt x="10153" y="9923"/>
                    </a:cubicBezTo>
                    <a:cubicBezTo>
                      <a:pt x="12312" y="6952"/>
                      <a:pt x="12597" y="3188"/>
                      <a:pt x="11223" y="47"/>
                    </a:cubicBezTo>
                    <a:cubicBezTo>
                      <a:pt x="10902" y="16"/>
                      <a:pt x="10579" y="1"/>
                      <a:pt x="10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a:off x="3466100" y="1905250"/>
                <a:ext cx="239775" cy="285850"/>
              </a:xfrm>
              <a:custGeom>
                <a:avLst/>
                <a:gdLst/>
                <a:ahLst/>
                <a:cxnLst/>
                <a:rect l="l" t="t" r="r" b="b"/>
                <a:pathLst>
                  <a:path w="9591" h="11434" extrusionOk="0">
                    <a:moveTo>
                      <a:pt x="5317" y="1"/>
                    </a:moveTo>
                    <a:cubicBezTo>
                      <a:pt x="5235" y="1"/>
                      <a:pt x="5152" y="55"/>
                      <a:pt x="5148" y="157"/>
                    </a:cubicBezTo>
                    <a:lnTo>
                      <a:pt x="4889" y="3993"/>
                    </a:lnTo>
                    <a:lnTo>
                      <a:pt x="3337" y="6126"/>
                    </a:lnTo>
                    <a:cubicBezTo>
                      <a:pt x="3301" y="6175"/>
                      <a:pt x="3250" y="6198"/>
                      <a:pt x="3200" y="6198"/>
                    </a:cubicBezTo>
                    <a:cubicBezTo>
                      <a:pt x="3124" y="6198"/>
                      <a:pt x="3050" y="6146"/>
                      <a:pt x="3033" y="6054"/>
                    </a:cubicBezTo>
                    <a:lnTo>
                      <a:pt x="2703" y="3967"/>
                    </a:lnTo>
                    <a:cubicBezTo>
                      <a:pt x="2691" y="3873"/>
                      <a:pt x="2617" y="3828"/>
                      <a:pt x="2542" y="3828"/>
                    </a:cubicBezTo>
                    <a:cubicBezTo>
                      <a:pt x="2461" y="3828"/>
                      <a:pt x="2378" y="3882"/>
                      <a:pt x="2373" y="3984"/>
                    </a:cubicBezTo>
                    <a:lnTo>
                      <a:pt x="2115" y="7821"/>
                    </a:lnTo>
                    <a:lnTo>
                      <a:pt x="0" y="10729"/>
                    </a:lnTo>
                    <a:lnTo>
                      <a:pt x="964" y="11434"/>
                    </a:lnTo>
                    <a:lnTo>
                      <a:pt x="3078" y="8516"/>
                    </a:lnTo>
                    <a:lnTo>
                      <a:pt x="6638" y="7080"/>
                    </a:lnTo>
                    <a:cubicBezTo>
                      <a:pt x="6816" y="7012"/>
                      <a:pt x="6751" y="6757"/>
                      <a:pt x="6575" y="6757"/>
                    </a:cubicBezTo>
                    <a:cubicBezTo>
                      <a:pt x="6566" y="6757"/>
                      <a:pt x="6557" y="6758"/>
                      <a:pt x="6548" y="6759"/>
                    </a:cubicBezTo>
                    <a:lnTo>
                      <a:pt x="4461" y="7089"/>
                    </a:lnTo>
                    <a:cubicBezTo>
                      <a:pt x="4451" y="7091"/>
                      <a:pt x="4441" y="7092"/>
                      <a:pt x="4431" y="7092"/>
                    </a:cubicBezTo>
                    <a:cubicBezTo>
                      <a:pt x="4304" y="7092"/>
                      <a:pt x="4217" y="6937"/>
                      <a:pt x="4300" y="6821"/>
                    </a:cubicBezTo>
                    <a:lnTo>
                      <a:pt x="5853" y="4689"/>
                    </a:lnTo>
                    <a:lnTo>
                      <a:pt x="9412" y="3253"/>
                    </a:lnTo>
                    <a:cubicBezTo>
                      <a:pt x="9591" y="3185"/>
                      <a:pt x="9534" y="2930"/>
                      <a:pt x="9350" y="2930"/>
                    </a:cubicBezTo>
                    <a:cubicBezTo>
                      <a:pt x="9341" y="2930"/>
                      <a:pt x="9332" y="2931"/>
                      <a:pt x="9323" y="2932"/>
                    </a:cubicBezTo>
                    <a:lnTo>
                      <a:pt x="7173" y="3271"/>
                    </a:lnTo>
                    <a:cubicBezTo>
                      <a:pt x="7162" y="3273"/>
                      <a:pt x="7151" y="3274"/>
                      <a:pt x="7140" y="3274"/>
                    </a:cubicBezTo>
                    <a:cubicBezTo>
                      <a:pt x="7022" y="3274"/>
                      <a:pt x="6937" y="3144"/>
                      <a:pt x="6994" y="3030"/>
                    </a:cubicBezTo>
                    <a:lnTo>
                      <a:pt x="8261" y="648"/>
                    </a:lnTo>
                    <a:cubicBezTo>
                      <a:pt x="8326" y="518"/>
                      <a:pt x="8225" y="397"/>
                      <a:pt x="8110" y="397"/>
                    </a:cubicBezTo>
                    <a:cubicBezTo>
                      <a:pt x="8067" y="397"/>
                      <a:pt x="8023" y="413"/>
                      <a:pt x="7985" y="452"/>
                    </a:cubicBezTo>
                    <a:lnTo>
                      <a:pt x="6111" y="2388"/>
                    </a:lnTo>
                    <a:cubicBezTo>
                      <a:pt x="6077" y="2422"/>
                      <a:pt x="6033" y="2438"/>
                      <a:pt x="5991" y="2438"/>
                    </a:cubicBezTo>
                    <a:cubicBezTo>
                      <a:pt x="5912" y="2438"/>
                      <a:pt x="5837" y="2385"/>
                      <a:pt x="5826" y="2298"/>
                    </a:cubicBezTo>
                    <a:lnTo>
                      <a:pt x="5478" y="140"/>
                    </a:lnTo>
                    <a:cubicBezTo>
                      <a:pt x="5465" y="46"/>
                      <a:pt x="5391" y="1"/>
                      <a:pt x="5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4"/>
              <p:cNvSpPr/>
              <p:nvPr/>
            </p:nvSpPr>
            <p:spPr>
              <a:xfrm>
                <a:off x="3516275" y="2111950"/>
                <a:ext cx="161275" cy="110750"/>
              </a:xfrm>
              <a:custGeom>
                <a:avLst/>
                <a:gdLst/>
                <a:ahLst/>
                <a:cxnLst/>
                <a:rect l="l" t="t" r="r" b="b"/>
                <a:pathLst>
                  <a:path w="6451" h="4430" extrusionOk="0">
                    <a:moveTo>
                      <a:pt x="3053" y="0"/>
                    </a:moveTo>
                    <a:cubicBezTo>
                      <a:pt x="2811" y="0"/>
                      <a:pt x="2566" y="20"/>
                      <a:pt x="2320" y="61"/>
                    </a:cubicBezTo>
                    <a:cubicBezTo>
                      <a:pt x="714" y="329"/>
                      <a:pt x="545" y="1248"/>
                      <a:pt x="1" y="2666"/>
                    </a:cubicBezTo>
                    <a:cubicBezTo>
                      <a:pt x="847" y="3683"/>
                      <a:pt x="1308" y="4430"/>
                      <a:pt x="2472" y="4430"/>
                    </a:cubicBezTo>
                    <a:cubicBezTo>
                      <a:pt x="2646" y="4430"/>
                      <a:pt x="2835" y="4413"/>
                      <a:pt x="3043" y="4379"/>
                    </a:cubicBezTo>
                    <a:cubicBezTo>
                      <a:pt x="4648" y="4111"/>
                      <a:pt x="5906" y="3005"/>
                      <a:pt x="6450" y="1586"/>
                    </a:cubicBezTo>
                    <a:cubicBezTo>
                      <a:pt x="5627" y="605"/>
                      <a:pt x="4388" y="0"/>
                      <a:pt x="3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a:off x="3487725" y="2132650"/>
                <a:ext cx="145875" cy="67100"/>
              </a:xfrm>
              <a:custGeom>
                <a:avLst/>
                <a:gdLst/>
                <a:ahLst/>
                <a:cxnLst/>
                <a:rect l="l" t="t" r="r" b="b"/>
                <a:pathLst>
                  <a:path w="5835" h="2684" extrusionOk="0">
                    <a:moveTo>
                      <a:pt x="4967" y="1"/>
                    </a:moveTo>
                    <a:cubicBezTo>
                      <a:pt x="4950" y="1"/>
                      <a:pt x="4932" y="6"/>
                      <a:pt x="4916" y="18"/>
                    </a:cubicBezTo>
                    <a:lnTo>
                      <a:pt x="3649" y="1151"/>
                    </a:lnTo>
                    <a:lnTo>
                      <a:pt x="2490" y="1347"/>
                    </a:lnTo>
                    <a:cubicBezTo>
                      <a:pt x="2486" y="1348"/>
                      <a:pt x="2482" y="1348"/>
                      <a:pt x="2479" y="1348"/>
                    </a:cubicBezTo>
                    <a:cubicBezTo>
                      <a:pt x="2422" y="1348"/>
                      <a:pt x="2385" y="1282"/>
                      <a:pt x="2418" y="1231"/>
                    </a:cubicBezTo>
                    <a:lnTo>
                      <a:pt x="2962" y="464"/>
                    </a:lnTo>
                    <a:cubicBezTo>
                      <a:pt x="3003" y="410"/>
                      <a:pt x="2956" y="345"/>
                      <a:pt x="2903" y="345"/>
                    </a:cubicBezTo>
                    <a:cubicBezTo>
                      <a:pt x="2887" y="345"/>
                      <a:pt x="2870" y="351"/>
                      <a:pt x="2855" y="366"/>
                    </a:cubicBezTo>
                    <a:lnTo>
                      <a:pt x="1580" y="1499"/>
                    </a:lnTo>
                    <a:lnTo>
                      <a:pt x="1" y="1758"/>
                    </a:lnTo>
                    <a:lnTo>
                      <a:pt x="90" y="2284"/>
                    </a:lnTo>
                    <a:lnTo>
                      <a:pt x="1669" y="2016"/>
                    </a:lnTo>
                    <a:lnTo>
                      <a:pt x="3239" y="2677"/>
                    </a:lnTo>
                    <a:cubicBezTo>
                      <a:pt x="3249" y="2681"/>
                      <a:pt x="3259" y="2683"/>
                      <a:pt x="3269" y="2683"/>
                    </a:cubicBezTo>
                    <a:cubicBezTo>
                      <a:pt x="3333" y="2683"/>
                      <a:pt x="3372" y="2589"/>
                      <a:pt x="3310" y="2543"/>
                    </a:cubicBezTo>
                    <a:lnTo>
                      <a:pt x="2543" y="1999"/>
                    </a:lnTo>
                    <a:cubicBezTo>
                      <a:pt x="2490" y="1963"/>
                      <a:pt x="2516" y="1874"/>
                      <a:pt x="2579" y="1865"/>
                    </a:cubicBezTo>
                    <a:lnTo>
                      <a:pt x="3730" y="1668"/>
                    </a:lnTo>
                    <a:lnTo>
                      <a:pt x="5309" y="2329"/>
                    </a:lnTo>
                    <a:cubicBezTo>
                      <a:pt x="5319" y="2333"/>
                      <a:pt x="5329" y="2335"/>
                      <a:pt x="5339" y="2335"/>
                    </a:cubicBezTo>
                    <a:cubicBezTo>
                      <a:pt x="5403" y="2335"/>
                      <a:pt x="5442" y="2241"/>
                      <a:pt x="5380" y="2195"/>
                    </a:cubicBezTo>
                    <a:lnTo>
                      <a:pt x="4595" y="1633"/>
                    </a:lnTo>
                    <a:cubicBezTo>
                      <a:pt x="4541" y="1597"/>
                      <a:pt x="4550" y="1526"/>
                      <a:pt x="4613" y="1508"/>
                    </a:cubicBezTo>
                    <a:lnTo>
                      <a:pt x="5755" y="1142"/>
                    </a:lnTo>
                    <a:cubicBezTo>
                      <a:pt x="5835" y="1115"/>
                      <a:pt x="5817" y="999"/>
                      <a:pt x="5728" y="999"/>
                    </a:cubicBezTo>
                    <a:lnTo>
                      <a:pt x="4533" y="1026"/>
                    </a:lnTo>
                    <a:cubicBezTo>
                      <a:pt x="4470" y="1026"/>
                      <a:pt x="4434" y="955"/>
                      <a:pt x="4470" y="910"/>
                    </a:cubicBezTo>
                    <a:lnTo>
                      <a:pt x="5032" y="116"/>
                    </a:lnTo>
                    <a:cubicBezTo>
                      <a:pt x="5073" y="61"/>
                      <a:pt x="5024"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6F4F4"/>
          </a:solidFill>
          <a:ln/>
        </p:spPr>
      </p:sp>
      <p:sp>
        <p:nvSpPr>
          <p:cNvPr id="3" name="Shape 1"/>
          <p:cNvSpPr/>
          <p:nvPr/>
        </p:nvSpPr>
        <p:spPr>
          <a:xfrm>
            <a:off x="0" y="0"/>
            <a:ext cx="9144000" cy="51435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8024510" y="4843463"/>
            <a:ext cx="1076628" cy="257175"/>
          </a:xfrm>
          <a:prstGeom prst="rect">
            <a:avLst/>
          </a:prstGeom>
        </p:spPr>
      </p:pic>
    </p:spTree>
    <p:extLst>
      <p:ext uri="{BB962C8B-B14F-4D97-AF65-F5344CB8AC3E}">
        <p14:creationId xmlns:p14="http://schemas.microsoft.com/office/powerpoint/2010/main" val="4293609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6F4F4"/>
          </a:solidFill>
          <a:ln/>
        </p:spPr>
      </p:sp>
      <p:sp>
        <p:nvSpPr>
          <p:cNvPr id="3" name="Shape 1"/>
          <p:cNvSpPr/>
          <p:nvPr/>
        </p:nvSpPr>
        <p:spPr>
          <a:xfrm>
            <a:off x="0" y="0"/>
            <a:ext cx="9144000" cy="51435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8024510" y="4843463"/>
            <a:ext cx="1076628" cy="257175"/>
          </a:xfrm>
          <a:prstGeom prst="rect">
            <a:avLst/>
          </a:prstGeom>
        </p:spPr>
      </p:pic>
    </p:spTree>
    <p:extLst>
      <p:ext uri="{BB962C8B-B14F-4D97-AF65-F5344CB8AC3E}">
        <p14:creationId xmlns:p14="http://schemas.microsoft.com/office/powerpoint/2010/main" val="505632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pic>
        <p:nvPicPr>
          <p:cNvPr id="28" name="Google Shape;28;p3"/>
          <p:cNvPicPr preferRelativeResize="0"/>
          <p:nvPr/>
        </p:nvPicPr>
        <p:blipFill>
          <a:blip r:embed="rId2">
            <a:alphaModFix amt="70000"/>
          </a:blip>
          <a:stretch>
            <a:fillRect/>
          </a:stretch>
        </p:blipFill>
        <p:spPr>
          <a:xfrm>
            <a:off x="0" y="-50"/>
            <a:ext cx="9144003" cy="5143501"/>
          </a:xfrm>
          <a:prstGeom prst="rect">
            <a:avLst/>
          </a:prstGeom>
          <a:noFill/>
          <a:ln>
            <a:noFill/>
          </a:ln>
        </p:spPr>
      </p:pic>
      <p:sp>
        <p:nvSpPr>
          <p:cNvPr id="29" name="Google Shape;29;p3"/>
          <p:cNvSpPr txBox="1">
            <a:spLocks noGrp="1"/>
          </p:cNvSpPr>
          <p:nvPr>
            <p:ph type="title"/>
          </p:nvPr>
        </p:nvSpPr>
        <p:spPr>
          <a:xfrm>
            <a:off x="713225" y="3506700"/>
            <a:ext cx="4683900" cy="763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713225" y="2419550"/>
            <a:ext cx="1105500" cy="985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1" name="Google Shape;31;p3"/>
          <p:cNvSpPr txBox="1">
            <a:spLocks noGrp="1"/>
          </p:cNvSpPr>
          <p:nvPr>
            <p:ph type="subTitle" idx="1"/>
          </p:nvPr>
        </p:nvSpPr>
        <p:spPr>
          <a:xfrm>
            <a:off x="713225" y="4181600"/>
            <a:ext cx="4683900" cy="4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 name="Google Shape;32;p3"/>
          <p:cNvSpPr>
            <a:spLocks noGrp="1"/>
          </p:cNvSpPr>
          <p:nvPr>
            <p:ph type="pic" idx="3"/>
          </p:nvPr>
        </p:nvSpPr>
        <p:spPr>
          <a:xfrm>
            <a:off x="3247425" y="539500"/>
            <a:ext cx="5183400" cy="2411400"/>
          </a:xfrm>
          <a:prstGeom prst="rect">
            <a:avLst/>
          </a:prstGeom>
          <a:noFill/>
          <a:ln>
            <a:noFill/>
          </a:ln>
          <a:effectLst>
            <a:outerShdw blurRad="200025" algn="bl" rotWithShape="0">
              <a:schemeClr val="accent1">
                <a:alpha val="70000"/>
              </a:schemeClr>
            </a:outerShdw>
          </a:effectLst>
        </p:spPr>
      </p:sp>
      <p:grpSp>
        <p:nvGrpSpPr>
          <p:cNvPr id="33" name="Google Shape;33;p3"/>
          <p:cNvGrpSpPr/>
          <p:nvPr/>
        </p:nvGrpSpPr>
        <p:grpSpPr>
          <a:xfrm>
            <a:off x="-288127" y="-44366"/>
            <a:ext cx="9344919" cy="5281638"/>
            <a:chOff x="-288127" y="-44366"/>
            <a:chExt cx="9344919" cy="5281638"/>
          </a:xfrm>
        </p:grpSpPr>
        <p:grpSp>
          <p:nvGrpSpPr>
            <p:cNvPr id="34" name="Google Shape;34;p3"/>
            <p:cNvGrpSpPr/>
            <p:nvPr/>
          </p:nvGrpSpPr>
          <p:grpSpPr>
            <a:xfrm>
              <a:off x="7858588" y="3632272"/>
              <a:ext cx="1198204" cy="1605000"/>
              <a:chOff x="5578575" y="1825038"/>
              <a:chExt cx="953225" cy="1276850"/>
            </a:xfrm>
          </p:grpSpPr>
          <p:sp>
            <p:nvSpPr>
              <p:cNvPr id="35" name="Google Shape;35;p3"/>
              <p:cNvSpPr/>
              <p:nvPr/>
            </p:nvSpPr>
            <p:spPr>
              <a:xfrm>
                <a:off x="6033975" y="2399763"/>
                <a:ext cx="471725" cy="377825"/>
              </a:xfrm>
              <a:custGeom>
                <a:avLst/>
                <a:gdLst/>
                <a:ahLst/>
                <a:cxnLst/>
                <a:rect l="l" t="t" r="r" b="b"/>
                <a:pathLst>
                  <a:path w="18869" h="15113" extrusionOk="0">
                    <a:moveTo>
                      <a:pt x="5179" y="0"/>
                    </a:moveTo>
                    <a:cubicBezTo>
                      <a:pt x="2423" y="0"/>
                      <a:pt x="1" y="1276"/>
                      <a:pt x="1" y="1276"/>
                    </a:cubicBezTo>
                    <a:cubicBezTo>
                      <a:pt x="126" y="4961"/>
                      <a:pt x="2677" y="6049"/>
                      <a:pt x="4711" y="7878"/>
                    </a:cubicBezTo>
                    <a:cubicBezTo>
                      <a:pt x="8173" y="10991"/>
                      <a:pt x="11108" y="10233"/>
                      <a:pt x="14623" y="12338"/>
                    </a:cubicBezTo>
                    <a:cubicBezTo>
                      <a:pt x="18137" y="14444"/>
                      <a:pt x="18869" y="15113"/>
                      <a:pt x="18869" y="15113"/>
                    </a:cubicBezTo>
                    <a:cubicBezTo>
                      <a:pt x="17843" y="10741"/>
                      <a:pt x="16781" y="3988"/>
                      <a:pt x="13954" y="1945"/>
                    </a:cubicBezTo>
                    <a:cubicBezTo>
                      <a:pt x="12785" y="1098"/>
                      <a:pt x="8503" y="143"/>
                      <a:pt x="5577" y="9"/>
                    </a:cubicBezTo>
                    <a:cubicBezTo>
                      <a:pt x="5444" y="3"/>
                      <a:pt x="5311" y="0"/>
                      <a:pt x="5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6026175" y="2424563"/>
                <a:ext cx="430200" cy="284350"/>
              </a:xfrm>
              <a:custGeom>
                <a:avLst/>
                <a:gdLst/>
                <a:ahLst/>
                <a:cxnLst/>
                <a:rect l="l" t="t" r="r" b="b"/>
                <a:pathLst>
                  <a:path w="17208" h="11374" extrusionOk="0">
                    <a:moveTo>
                      <a:pt x="304" y="0"/>
                    </a:moveTo>
                    <a:cubicBezTo>
                      <a:pt x="175" y="0"/>
                      <a:pt x="58" y="91"/>
                      <a:pt x="28" y="222"/>
                    </a:cubicBezTo>
                    <a:cubicBezTo>
                      <a:pt x="1" y="373"/>
                      <a:pt x="90" y="525"/>
                      <a:pt x="251" y="561"/>
                    </a:cubicBezTo>
                    <a:cubicBezTo>
                      <a:pt x="1919" y="926"/>
                      <a:pt x="3587" y="1426"/>
                      <a:pt x="5211" y="1988"/>
                    </a:cubicBezTo>
                    <a:cubicBezTo>
                      <a:pt x="6022" y="2274"/>
                      <a:pt x="6825" y="2595"/>
                      <a:pt x="7619" y="2916"/>
                    </a:cubicBezTo>
                    <a:cubicBezTo>
                      <a:pt x="8404" y="3237"/>
                      <a:pt x="9225" y="3576"/>
                      <a:pt x="9948" y="4022"/>
                    </a:cubicBezTo>
                    <a:cubicBezTo>
                      <a:pt x="11420" y="4914"/>
                      <a:pt x="12606" y="6181"/>
                      <a:pt x="13784" y="7421"/>
                    </a:cubicBezTo>
                    <a:cubicBezTo>
                      <a:pt x="14970" y="8679"/>
                      <a:pt x="16076" y="9999"/>
                      <a:pt x="17156" y="11364"/>
                    </a:cubicBezTo>
                    <a:cubicBezTo>
                      <a:pt x="17160" y="11371"/>
                      <a:pt x="17166" y="11373"/>
                      <a:pt x="17172" y="11373"/>
                    </a:cubicBezTo>
                    <a:cubicBezTo>
                      <a:pt x="17189" y="11373"/>
                      <a:pt x="17207" y="11348"/>
                      <a:pt x="17201" y="11328"/>
                    </a:cubicBezTo>
                    <a:cubicBezTo>
                      <a:pt x="16781" y="10561"/>
                      <a:pt x="16308" y="9830"/>
                      <a:pt x="15791" y="9125"/>
                    </a:cubicBezTo>
                    <a:cubicBezTo>
                      <a:pt x="14765" y="7715"/>
                      <a:pt x="13605" y="6386"/>
                      <a:pt x="12249" y="5289"/>
                    </a:cubicBezTo>
                    <a:cubicBezTo>
                      <a:pt x="10233" y="3585"/>
                      <a:pt x="7842" y="2407"/>
                      <a:pt x="5389" y="1497"/>
                    </a:cubicBezTo>
                    <a:cubicBezTo>
                      <a:pt x="3748" y="900"/>
                      <a:pt x="2079" y="391"/>
                      <a:pt x="367" y="8"/>
                    </a:cubicBezTo>
                    <a:cubicBezTo>
                      <a:pt x="345" y="3"/>
                      <a:pt x="324"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5983350" y="1903788"/>
                <a:ext cx="548450" cy="368100"/>
              </a:xfrm>
              <a:custGeom>
                <a:avLst/>
                <a:gdLst/>
                <a:ahLst/>
                <a:cxnLst/>
                <a:rect l="l" t="t" r="r" b="b"/>
                <a:pathLst>
                  <a:path w="21938" h="14724" extrusionOk="0">
                    <a:moveTo>
                      <a:pt x="9103" y="1"/>
                    </a:moveTo>
                    <a:cubicBezTo>
                      <a:pt x="8005" y="1"/>
                      <a:pt x="6989" y="396"/>
                      <a:pt x="6130" y="1623"/>
                    </a:cubicBezTo>
                    <a:cubicBezTo>
                      <a:pt x="4551" y="3880"/>
                      <a:pt x="3346" y="5494"/>
                      <a:pt x="1785" y="7796"/>
                    </a:cubicBezTo>
                    <a:cubicBezTo>
                      <a:pt x="233" y="10107"/>
                      <a:pt x="1" y="14407"/>
                      <a:pt x="1" y="14407"/>
                    </a:cubicBezTo>
                    <a:cubicBezTo>
                      <a:pt x="1" y="14407"/>
                      <a:pt x="933" y="14724"/>
                      <a:pt x="2347" y="14724"/>
                    </a:cubicBezTo>
                    <a:cubicBezTo>
                      <a:pt x="3709" y="14724"/>
                      <a:pt x="5518" y="14429"/>
                      <a:pt x="7370" y="13274"/>
                    </a:cubicBezTo>
                    <a:cubicBezTo>
                      <a:pt x="11134" y="10918"/>
                      <a:pt x="9841" y="5325"/>
                      <a:pt x="14052" y="4620"/>
                    </a:cubicBezTo>
                    <a:cubicBezTo>
                      <a:pt x="14778" y="4497"/>
                      <a:pt x="15488" y="4446"/>
                      <a:pt x="16166" y="4446"/>
                    </a:cubicBezTo>
                    <a:cubicBezTo>
                      <a:pt x="19420" y="4446"/>
                      <a:pt x="21938" y="5619"/>
                      <a:pt x="21938" y="5619"/>
                    </a:cubicBezTo>
                    <a:cubicBezTo>
                      <a:pt x="21938" y="5619"/>
                      <a:pt x="19752" y="2693"/>
                      <a:pt x="17870" y="1525"/>
                    </a:cubicBezTo>
                    <a:cubicBezTo>
                      <a:pt x="16860" y="903"/>
                      <a:pt x="15885" y="868"/>
                      <a:pt x="14858" y="868"/>
                    </a:cubicBezTo>
                    <a:cubicBezTo>
                      <a:pt x="14730" y="868"/>
                      <a:pt x="14601" y="869"/>
                      <a:pt x="14471" y="869"/>
                    </a:cubicBezTo>
                    <a:cubicBezTo>
                      <a:pt x="13701" y="869"/>
                      <a:pt x="12897" y="850"/>
                      <a:pt x="12026" y="588"/>
                    </a:cubicBezTo>
                    <a:cubicBezTo>
                      <a:pt x="11024" y="285"/>
                      <a:pt x="10034" y="1"/>
                      <a:pt x="9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5975325" y="1947913"/>
                <a:ext cx="477525" cy="323200"/>
              </a:xfrm>
              <a:custGeom>
                <a:avLst/>
                <a:gdLst/>
                <a:ahLst/>
                <a:cxnLst/>
                <a:rect l="l" t="t" r="r" b="b"/>
                <a:pathLst>
                  <a:path w="19101" h="12928" extrusionOk="0">
                    <a:moveTo>
                      <a:pt x="13088" y="0"/>
                    </a:moveTo>
                    <a:cubicBezTo>
                      <a:pt x="10644" y="0"/>
                      <a:pt x="9163" y="732"/>
                      <a:pt x="7548" y="2534"/>
                    </a:cubicBezTo>
                    <a:cubicBezTo>
                      <a:pt x="5960" y="4265"/>
                      <a:pt x="4640" y="6218"/>
                      <a:pt x="3418" y="8217"/>
                    </a:cubicBezTo>
                    <a:cubicBezTo>
                      <a:pt x="2508" y="9751"/>
                      <a:pt x="1401" y="11196"/>
                      <a:pt x="126" y="12436"/>
                    </a:cubicBezTo>
                    <a:cubicBezTo>
                      <a:pt x="10" y="12543"/>
                      <a:pt x="1" y="12731"/>
                      <a:pt x="108" y="12847"/>
                    </a:cubicBezTo>
                    <a:cubicBezTo>
                      <a:pt x="166" y="12900"/>
                      <a:pt x="239" y="12927"/>
                      <a:pt x="312" y="12927"/>
                    </a:cubicBezTo>
                    <a:cubicBezTo>
                      <a:pt x="384" y="12927"/>
                      <a:pt x="456" y="12900"/>
                      <a:pt x="509" y="12847"/>
                    </a:cubicBezTo>
                    <a:cubicBezTo>
                      <a:pt x="1642" y="11723"/>
                      <a:pt x="2632" y="10501"/>
                      <a:pt x="3453" y="9145"/>
                    </a:cubicBezTo>
                    <a:cubicBezTo>
                      <a:pt x="5095" y="6415"/>
                      <a:pt x="7120" y="2168"/>
                      <a:pt x="10099" y="812"/>
                    </a:cubicBezTo>
                    <a:cubicBezTo>
                      <a:pt x="11045" y="438"/>
                      <a:pt x="12071" y="304"/>
                      <a:pt x="13088" y="286"/>
                    </a:cubicBezTo>
                    <a:cubicBezTo>
                      <a:pt x="13107" y="286"/>
                      <a:pt x="13127" y="286"/>
                      <a:pt x="13146" y="286"/>
                    </a:cubicBezTo>
                    <a:cubicBezTo>
                      <a:pt x="15179" y="286"/>
                      <a:pt x="17236" y="750"/>
                      <a:pt x="19056" y="1651"/>
                    </a:cubicBezTo>
                    <a:cubicBezTo>
                      <a:pt x="19061" y="1653"/>
                      <a:pt x="19066" y="1655"/>
                      <a:pt x="19070" y="1655"/>
                    </a:cubicBezTo>
                    <a:cubicBezTo>
                      <a:pt x="19079" y="1655"/>
                      <a:pt x="19085" y="1648"/>
                      <a:pt x="19092" y="1642"/>
                    </a:cubicBezTo>
                    <a:cubicBezTo>
                      <a:pt x="19101" y="1624"/>
                      <a:pt x="19101" y="1615"/>
                      <a:pt x="19083" y="1606"/>
                    </a:cubicBezTo>
                    <a:cubicBezTo>
                      <a:pt x="17281" y="545"/>
                      <a:pt x="15175" y="18"/>
                      <a:pt x="130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5823225" y="2252338"/>
                <a:ext cx="175300" cy="849550"/>
              </a:xfrm>
              <a:custGeom>
                <a:avLst/>
                <a:gdLst/>
                <a:ahLst/>
                <a:cxnLst/>
                <a:rect l="l" t="t" r="r" b="b"/>
                <a:pathLst>
                  <a:path w="7012" h="33982" extrusionOk="0">
                    <a:moveTo>
                      <a:pt x="6537" y="1"/>
                    </a:moveTo>
                    <a:cubicBezTo>
                      <a:pt x="6464" y="1"/>
                      <a:pt x="6387" y="27"/>
                      <a:pt x="6317" y="90"/>
                    </a:cubicBezTo>
                    <a:cubicBezTo>
                      <a:pt x="6156" y="242"/>
                      <a:pt x="6049" y="384"/>
                      <a:pt x="5924" y="545"/>
                    </a:cubicBezTo>
                    <a:cubicBezTo>
                      <a:pt x="5157" y="1606"/>
                      <a:pt x="4693" y="2864"/>
                      <a:pt x="4399" y="4131"/>
                    </a:cubicBezTo>
                    <a:cubicBezTo>
                      <a:pt x="3730" y="6986"/>
                      <a:pt x="4042" y="9930"/>
                      <a:pt x="4086" y="12820"/>
                    </a:cubicBezTo>
                    <a:cubicBezTo>
                      <a:pt x="4176" y="18628"/>
                      <a:pt x="4425" y="26514"/>
                      <a:pt x="1464" y="31608"/>
                    </a:cubicBezTo>
                    <a:cubicBezTo>
                      <a:pt x="1098" y="32188"/>
                      <a:pt x="679" y="32732"/>
                      <a:pt x="197" y="33196"/>
                    </a:cubicBezTo>
                    <a:cubicBezTo>
                      <a:pt x="10" y="33374"/>
                      <a:pt x="1" y="33668"/>
                      <a:pt x="179" y="33847"/>
                    </a:cubicBezTo>
                    <a:cubicBezTo>
                      <a:pt x="269" y="33937"/>
                      <a:pt x="387" y="33982"/>
                      <a:pt x="505" y="33982"/>
                    </a:cubicBezTo>
                    <a:cubicBezTo>
                      <a:pt x="619" y="33982"/>
                      <a:pt x="733" y="33939"/>
                      <a:pt x="821" y="33856"/>
                    </a:cubicBezTo>
                    <a:cubicBezTo>
                      <a:pt x="1366" y="33312"/>
                      <a:pt x="1829" y="32705"/>
                      <a:pt x="2222" y="32072"/>
                    </a:cubicBezTo>
                    <a:cubicBezTo>
                      <a:pt x="5273" y="26764"/>
                      <a:pt x="4970" y="18788"/>
                      <a:pt x="4836" y="12802"/>
                    </a:cubicBezTo>
                    <a:cubicBezTo>
                      <a:pt x="4747" y="9287"/>
                      <a:pt x="4283" y="5603"/>
                      <a:pt x="5701" y="2284"/>
                    </a:cubicBezTo>
                    <a:cubicBezTo>
                      <a:pt x="5969" y="1678"/>
                      <a:pt x="6299" y="1062"/>
                      <a:pt x="6754" y="572"/>
                    </a:cubicBezTo>
                    <a:cubicBezTo>
                      <a:pt x="7011" y="335"/>
                      <a:pt x="6796" y="1"/>
                      <a:pt x="6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5927600" y="2413013"/>
                <a:ext cx="119575" cy="46550"/>
              </a:xfrm>
              <a:custGeom>
                <a:avLst/>
                <a:gdLst/>
                <a:ahLst/>
                <a:cxnLst/>
                <a:rect l="l" t="t" r="r" b="b"/>
                <a:pathLst>
                  <a:path w="4783" h="1862" extrusionOk="0">
                    <a:moveTo>
                      <a:pt x="2632" y="0"/>
                    </a:moveTo>
                    <a:cubicBezTo>
                      <a:pt x="905" y="0"/>
                      <a:pt x="88" y="1422"/>
                      <a:pt x="81" y="1442"/>
                    </a:cubicBezTo>
                    <a:cubicBezTo>
                      <a:pt x="1" y="1585"/>
                      <a:pt x="54" y="1754"/>
                      <a:pt x="188" y="1826"/>
                    </a:cubicBezTo>
                    <a:cubicBezTo>
                      <a:pt x="233" y="1852"/>
                      <a:pt x="277" y="1861"/>
                      <a:pt x="322" y="1861"/>
                    </a:cubicBezTo>
                    <a:cubicBezTo>
                      <a:pt x="420" y="1861"/>
                      <a:pt x="518" y="1817"/>
                      <a:pt x="572" y="1719"/>
                    </a:cubicBezTo>
                    <a:cubicBezTo>
                      <a:pt x="605" y="1659"/>
                      <a:pt x="1246" y="567"/>
                      <a:pt x="2630" y="567"/>
                    </a:cubicBezTo>
                    <a:cubicBezTo>
                      <a:pt x="3106" y="567"/>
                      <a:pt x="3670" y="696"/>
                      <a:pt x="4327" y="1041"/>
                    </a:cubicBezTo>
                    <a:cubicBezTo>
                      <a:pt x="4370" y="1062"/>
                      <a:pt x="4416" y="1072"/>
                      <a:pt x="4461" y="1072"/>
                    </a:cubicBezTo>
                    <a:cubicBezTo>
                      <a:pt x="4564" y="1072"/>
                      <a:pt x="4661" y="1018"/>
                      <a:pt x="4711" y="925"/>
                    </a:cubicBezTo>
                    <a:cubicBezTo>
                      <a:pt x="4782" y="782"/>
                      <a:pt x="4729" y="612"/>
                      <a:pt x="4595" y="541"/>
                    </a:cubicBezTo>
                    <a:cubicBezTo>
                      <a:pt x="3843" y="149"/>
                      <a:pt x="3190" y="0"/>
                      <a:pt x="26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630525" y="2516913"/>
                <a:ext cx="253400" cy="273625"/>
              </a:xfrm>
              <a:custGeom>
                <a:avLst/>
                <a:gdLst/>
                <a:ahLst/>
                <a:cxnLst/>
                <a:rect l="l" t="t" r="r" b="b"/>
                <a:pathLst>
                  <a:path w="10136" h="10945" extrusionOk="0">
                    <a:moveTo>
                      <a:pt x="7795" y="0"/>
                    </a:moveTo>
                    <a:cubicBezTo>
                      <a:pt x="7305" y="0"/>
                      <a:pt x="6765" y="48"/>
                      <a:pt x="6228" y="185"/>
                    </a:cubicBezTo>
                    <a:cubicBezTo>
                      <a:pt x="4488" y="640"/>
                      <a:pt x="2035" y="1746"/>
                      <a:pt x="1437" y="2407"/>
                    </a:cubicBezTo>
                    <a:cubicBezTo>
                      <a:pt x="1" y="3995"/>
                      <a:pt x="215" y="8196"/>
                      <a:pt x="152" y="10944"/>
                    </a:cubicBezTo>
                    <a:cubicBezTo>
                      <a:pt x="152" y="10944"/>
                      <a:pt x="509" y="10453"/>
                      <a:pt x="2356" y="8741"/>
                    </a:cubicBezTo>
                    <a:cubicBezTo>
                      <a:pt x="4203" y="7028"/>
                      <a:pt x="6058" y="7117"/>
                      <a:pt x="7744" y="4806"/>
                    </a:cubicBezTo>
                    <a:cubicBezTo>
                      <a:pt x="8743" y="3450"/>
                      <a:pt x="10135" y="2469"/>
                      <a:pt x="9743" y="239"/>
                    </a:cubicBezTo>
                    <a:cubicBezTo>
                      <a:pt x="9743" y="239"/>
                      <a:pt x="8894" y="0"/>
                      <a:pt x="7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5655125" y="2518588"/>
                <a:ext cx="224100" cy="224400"/>
              </a:xfrm>
              <a:custGeom>
                <a:avLst/>
                <a:gdLst/>
                <a:ahLst/>
                <a:cxnLst/>
                <a:rect l="l" t="t" r="r" b="b"/>
                <a:pathLst>
                  <a:path w="8964" h="8976" extrusionOk="0">
                    <a:moveTo>
                      <a:pt x="8768" y="1"/>
                    </a:moveTo>
                    <a:cubicBezTo>
                      <a:pt x="8741" y="1"/>
                      <a:pt x="8713" y="7"/>
                      <a:pt x="8687" y="20"/>
                    </a:cubicBezTo>
                    <a:cubicBezTo>
                      <a:pt x="4512" y="1983"/>
                      <a:pt x="1417" y="4383"/>
                      <a:pt x="7" y="8950"/>
                    </a:cubicBezTo>
                    <a:cubicBezTo>
                      <a:pt x="1" y="8963"/>
                      <a:pt x="17" y="8975"/>
                      <a:pt x="30" y="8975"/>
                    </a:cubicBezTo>
                    <a:cubicBezTo>
                      <a:pt x="35" y="8975"/>
                      <a:pt x="40" y="8973"/>
                      <a:pt x="43" y="8968"/>
                    </a:cubicBezTo>
                    <a:cubicBezTo>
                      <a:pt x="516" y="8013"/>
                      <a:pt x="1015" y="7077"/>
                      <a:pt x="1559" y="6176"/>
                    </a:cubicBezTo>
                    <a:cubicBezTo>
                      <a:pt x="2112" y="5275"/>
                      <a:pt x="2674" y="4365"/>
                      <a:pt x="3442" y="3642"/>
                    </a:cubicBezTo>
                    <a:cubicBezTo>
                      <a:pt x="3825" y="3276"/>
                      <a:pt x="4262" y="2982"/>
                      <a:pt x="4700" y="2679"/>
                    </a:cubicBezTo>
                    <a:cubicBezTo>
                      <a:pt x="6011" y="1795"/>
                      <a:pt x="7394" y="984"/>
                      <a:pt x="8830" y="332"/>
                    </a:cubicBezTo>
                    <a:cubicBezTo>
                      <a:pt x="8919" y="297"/>
                      <a:pt x="8964" y="190"/>
                      <a:pt x="8919" y="100"/>
                    </a:cubicBezTo>
                    <a:cubicBezTo>
                      <a:pt x="8894" y="37"/>
                      <a:pt x="8833" y="1"/>
                      <a:pt x="8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5866275" y="2505663"/>
                <a:ext cx="74500" cy="23025"/>
              </a:xfrm>
              <a:custGeom>
                <a:avLst/>
                <a:gdLst/>
                <a:ahLst/>
                <a:cxnLst/>
                <a:rect l="l" t="t" r="r" b="b"/>
                <a:pathLst>
                  <a:path w="2980" h="921" extrusionOk="0">
                    <a:moveTo>
                      <a:pt x="1567" y="1"/>
                    </a:moveTo>
                    <a:cubicBezTo>
                      <a:pt x="1144" y="1"/>
                      <a:pt x="640" y="152"/>
                      <a:pt x="81" y="609"/>
                    </a:cubicBezTo>
                    <a:cubicBezTo>
                      <a:pt x="9" y="671"/>
                      <a:pt x="0" y="787"/>
                      <a:pt x="63" y="858"/>
                    </a:cubicBezTo>
                    <a:cubicBezTo>
                      <a:pt x="98" y="903"/>
                      <a:pt x="143" y="921"/>
                      <a:pt x="197" y="921"/>
                    </a:cubicBezTo>
                    <a:cubicBezTo>
                      <a:pt x="232" y="921"/>
                      <a:pt x="277" y="903"/>
                      <a:pt x="304" y="876"/>
                    </a:cubicBezTo>
                    <a:cubicBezTo>
                      <a:pt x="792" y="476"/>
                      <a:pt x="1223" y="345"/>
                      <a:pt x="1579" y="345"/>
                    </a:cubicBezTo>
                    <a:cubicBezTo>
                      <a:pt x="2230" y="345"/>
                      <a:pt x="2627" y="785"/>
                      <a:pt x="2650" y="814"/>
                    </a:cubicBezTo>
                    <a:cubicBezTo>
                      <a:pt x="2684" y="853"/>
                      <a:pt x="2735" y="873"/>
                      <a:pt x="2785" y="873"/>
                    </a:cubicBezTo>
                    <a:cubicBezTo>
                      <a:pt x="2826" y="873"/>
                      <a:pt x="2868" y="860"/>
                      <a:pt x="2900" y="832"/>
                    </a:cubicBezTo>
                    <a:cubicBezTo>
                      <a:pt x="2971" y="769"/>
                      <a:pt x="2980" y="653"/>
                      <a:pt x="2918" y="582"/>
                    </a:cubicBezTo>
                    <a:cubicBezTo>
                      <a:pt x="2906" y="576"/>
                      <a:pt x="2391"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578575" y="1825038"/>
                <a:ext cx="402125" cy="377900"/>
              </a:xfrm>
              <a:custGeom>
                <a:avLst/>
                <a:gdLst/>
                <a:ahLst/>
                <a:cxnLst/>
                <a:rect l="l" t="t" r="r" b="b"/>
                <a:pathLst>
                  <a:path w="16085" h="15116" extrusionOk="0">
                    <a:moveTo>
                      <a:pt x="0" y="0"/>
                    </a:moveTo>
                    <a:lnTo>
                      <a:pt x="0" y="0"/>
                    </a:lnTo>
                    <a:cubicBezTo>
                      <a:pt x="3247" y="2391"/>
                      <a:pt x="5076" y="5593"/>
                      <a:pt x="5442" y="7547"/>
                    </a:cubicBezTo>
                    <a:cubicBezTo>
                      <a:pt x="5808" y="9501"/>
                      <a:pt x="7762" y="9974"/>
                      <a:pt x="9644" y="12837"/>
                    </a:cubicBezTo>
                    <a:cubicBezTo>
                      <a:pt x="10927" y="14805"/>
                      <a:pt x="12814" y="15115"/>
                      <a:pt x="13875" y="15115"/>
                    </a:cubicBezTo>
                    <a:cubicBezTo>
                      <a:pt x="14362" y="15115"/>
                      <a:pt x="14675" y="15050"/>
                      <a:pt x="14675" y="15050"/>
                    </a:cubicBezTo>
                    <a:cubicBezTo>
                      <a:pt x="14675" y="15050"/>
                      <a:pt x="16031" y="14238"/>
                      <a:pt x="16058" y="12177"/>
                    </a:cubicBezTo>
                    <a:cubicBezTo>
                      <a:pt x="16085" y="10116"/>
                      <a:pt x="14363" y="8769"/>
                      <a:pt x="13444" y="6610"/>
                    </a:cubicBezTo>
                    <a:cubicBezTo>
                      <a:pt x="12900" y="5335"/>
                      <a:pt x="11838" y="3791"/>
                      <a:pt x="8377" y="2471"/>
                    </a:cubicBezTo>
                    <a:cubicBezTo>
                      <a:pt x="4907" y="1151"/>
                      <a:pt x="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5667400" y="1875988"/>
                <a:ext cx="284975" cy="331675"/>
              </a:xfrm>
              <a:custGeom>
                <a:avLst/>
                <a:gdLst/>
                <a:ahLst/>
                <a:cxnLst/>
                <a:rect l="l" t="t" r="r" b="b"/>
                <a:pathLst>
                  <a:path w="11399" h="13267" extrusionOk="0">
                    <a:moveTo>
                      <a:pt x="30" y="1"/>
                    </a:moveTo>
                    <a:cubicBezTo>
                      <a:pt x="11" y="1"/>
                      <a:pt x="1" y="33"/>
                      <a:pt x="16" y="41"/>
                    </a:cubicBezTo>
                    <a:cubicBezTo>
                      <a:pt x="1229" y="844"/>
                      <a:pt x="2398" y="1682"/>
                      <a:pt x="3495" y="2601"/>
                    </a:cubicBezTo>
                    <a:cubicBezTo>
                      <a:pt x="4619" y="3502"/>
                      <a:pt x="5636" y="4555"/>
                      <a:pt x="6448" y="5741"/>
                    </a:cubicBezTo>
                    <a:cubicBezTo>
                      <a:pt x="7036" y="6598"/>
                      <a:pt x="7616" y="7597"/>
                      <a:pt x="8134" y="8507"/>
                    </a:cubicBezTo>
                    <a:cubicBezTo>
                      <a:pt x="8312" y="8828"/>
                      <a:pt x="8508" y="9140"/>
                      <a:pt x="8723" y="9443"/>
                    </a:cubicBezTo>
                    <a:cubicBezTo>
                      <a:pt x="8963" y="9756"/>
                      <a:pt x="9195" y="9988"/>
                      <a:pt x="9409" y="10282"/>
                    </a:cubicBezTo>
                    <a:cubicBezTo>
                      <a:pt x="10034" y="11138"/>
                      <a:pt x="10534" y="12111"/>
                      <a:pt x="10890" y="13101"/>
                    </a:cubicBezTo>
                    <a:cubicBezTo>
                      <a:pt x="10924" y="13201"/>
                      <a:pt x="11018" y="13267"/>
                      <a:pt x="11119" y="13267"/>
                    </a:cubicBezTo>
                    <a:cubicBezTo>
                      <a:pt x="11152" y="13267"/>
                      <a:pt x="11187" y="13259"/>
                      <a:pt x="11220" y="13244"/>
                    </a:cubicBezTo>
                    <a:cubicBezTo>
                      <a:pt x="11345" y="13199"/>
                      <a:pt x="11399" y="13056"/>
                      <a:pt x="11354" y="12931"/>
                    </a:cubicBezTo>
                    <a:cubicBezTo>
                      <a:pt x="11203" y="12575"/>
                      <a:pt x="11042" y="12253"/>
                      <a:pt x="10873" y="11923"/>
                    </a:cubicBezTo>
                    <a:cubicBezTo>
                      <a:pt x="10534" y="11272"/>
                      <a:pt x="10141" y="10648"/>
                      <a:pt x="9686" y="10068"/>
                    </a:cubicBezTo>
                    <a:cubicBezTo>
                      <a:pt x="9195" y="9497"/>
                      <a:pt x="8758" y="8997"/>
                      <a:pt x="8401" y="8346"/>
                    </a:cubicBezTo>
                    <a:lnTo>
                      <a:pt x="7848" y="7409"/>
                    </a:lnTo>
                    <a:cubicBezTo>
                      <a:pt x="7206" y="6321"/>
                      <a:pt x="6421" y="5304"/>
                      <a:pt x="5582" y="4341"/>
                    </a:cubicBezTo>
                    <a:cubicBezTo>
                      <a:pt x="4039" y="2556"/>
                      <a:pt x="2157" y="1058"/>
                      <a:pt x="42" y="5"/>
                    </a:cubicBezTo>
                    <a:cubicBezTo>
                      <a:pt x="38" y="2"/>
                      <a:pt x="34" y="1"/>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5928500" y="2173663"/>
                <a:ext cx="43500" cy="140700"/>
              </a:xfrm>
              <a:custGeom>
                <a:avLst/>
                <a:gdLst/>
                <a:ahLst/>
                <a:cxnLst/>
                <a:rect l="l" t="t" r="r" b="b"/>
                <a:pathLst>
                  <a:path w="1740" h="5628" extrusionOk="0">
                    <a:moveTo>
                      <a:pt x="323" y="0"/>
                    </a:moveTo>
                    <a:cubicBezTo>
                      <a:pt x="267" y="0"/>
                      <a:pt x="210" y="17"/>
                      <a:pt x="161" y="52"/>
                    </a:cubicBezTo>
                    <a:cubicBezTo>
                      <a:pt x="27" y="141"/>
                      <a:pt x="0" y="320"/>
                      <a:pt x="90" y="445"/>
                    </a:cubicBezTo>
                    <a:cubicBezTo>
                      <a:pt x="98" y="462"/>
                      <a:pt x="1151" y="2033"/>
                      <a:pt x="884" y="5324"/>
                    </a:cubicBezTo>
                    <a:cubicBezTo>
                      <a:pt x="866" y="5476"/>
                      <a:pt x="982" y="5610"/>
                      <a:pt x="1133" y="5628"/>
                    </a:cubicBezTo>
                    <a:lnTo>
                      <a:pt x="1160" y="5628"/>
                    </a:lnTo>
                    <a:cubicBezTo>
                      <a:pt x="1303" y="5628"/>
                      <a:pt x="1428" y="5512"/>
                      <a:pt x="1446" y="5369"/>
                    </a:cubicBezTo>
                    <a:cubicBezTo>
                      <a:pt x="1740" y="1854"/>
                      <a:pt x="598" y="186"/>
                      <a:pt x="553" y="123"/>
                    </a:cubicBezTo>
                    <a:cubicBezTo>
                      <a:pt x="499" y="42"/>
                      <a:pt x="412" y="0"/>
                      <a:pt x="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rot="7111586">
              <a:off x="-159093" y="145922"/>
              <a:ext cx="940286" cy="852846"/>
              <a:chOff x="4357538" y="2124225"/>
              <a:chExt cx="748038" cy="678475"/>
            </a:xfrm>
          </p:grpSpPr>
          <p:sp>
            <p:nvSpPr>
              <p:cNvPr id="48" name="Google Shape;48;p3"/>
              <p:cNvSpPr/>
              <p:nvPr/>
            </p:nvSpPr>
            <p:spPr>
              <a:xfrm>
                <a:off x="4357538" y="2406650"/>
                <a:ext cx="548675" cy="368150"/>
              </a:xfrm>
              <a:custGeom>
                <a:avLst/>
                <a:gdLst/>
                <a:ahLst/>
                <a:cxnLst/>
                <a:rect l="l" t="t" r="r" b="b"/>
                <a:pathLst>
                  <a:path w="21947" h="14726" extrusionOk="0">
                    <a:moveTo>
                      <a:pt x="12848" y="1"/>
                    </a:moveTo>
                    <a:cubicBezTo>
                      <a:pt x="11913" y="1"/>
                      <a:pt x="10918" y="288"/>
                      <a:pt x="9912" y="591"/>
                    </a:cubicBezTo>
                    <a:cubicBezTo>
                      <a:pt x="9067" y="847"/>
                      <a:pt x="8285" y="870"/>
                      <a:pt x="7535" y="870"/>
                    </a:cubicBezTo>
                    <a:cubicBezTo>
                      <a:pt x="7367" y="870"/>
                      <a:pt x="7201" y="869"/>
                      <a:pt x="7036" y="869"/>
                    </a:cubicBezTo>
                    <a:cubicBezTo>
                      <a:pt x="6030" y="869"/>
                      <a:pt x="5070" y="912"/>
                      <a:pt x="4077" y="1528"/>
                    </a:cubicBezTo>
                    <a:cubicBezTo>
                      <a:pt x="2195" y="2697"/>
                      <a:pt x="1" y="5623"/>
                      <a:pt x="1" y="5623"/>
                    </a:cubicBezTo>
                    <a:cubicBezTo>
                      <a:pt x="1" y="5623"/>
                      <a:pt x="2535" y="4445"/>
                      <a:pt x="5802" y="4445"/>
                    </a:cubicBezTo>
                    <a:cubicBezTo>
                      <a:pt x="6474" y="4445"/>
                      <a:pt x="7177" y="4495"/>
                      <a:pt x="7896" y="4615"/>
                    </a:cubicBezTo>
                    <a:cubicBezTo>
                      <a:pt x="12106" y="5320"/>
                      <a:pt x="10804" y="10913"/>
                      <a:pt x="14578" y="13268"/>
                    </a:cubicBezTo>
                    <a:cubicBezTo>
                      <a:pt x="16428" y="14430"/>
                      <a:pt x="18241" y="14726"/>
                      <a:pt x="19605" y="14726"/>
                    </a:cubicBezTo>
                    <a:cubicBezTo>
                      <a:pt x="21015" y="14726"/>
                      <a:pt x="21946" y="14410"/>
                      <a:pt x="21946" y="14410"/>
                    </a:cubicBezTo>
                    <a:cubicBezTo>
                      <a:pt x="21946" y="14410"/>
                      <a:pt x="21705" y="10110"/>
                      <a:pt x="20153" y="7800"/>
                    </a:cubicBezTo>
                    <a:cubicBezTo>
                      <a:pt x="18601" y="5489"/>
                      <a:pt x="17397" y="3883"/>
                      <a:pt x="15809" y="1617"/>
                    </a:cubicBezTo>
                    <a:cubicBezTo>
                      <a:pt x="14957" y="395"/>
                      <a:pt x="13944" y="1"/>
                      <a:pt x="12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4436338" y="2450575"/>
                <a:ext cx="477900" cy="323450"/>
              </a:xfrm>
              <a:custGeom>
                <a:avLst/>
                <a:gdLst/>
                <a:ahLst/>
                <a:cxnLst/>
                <a:rect l="l" t="t" r="r" b="b"/>
                <a:pathLst>
                  <a:path w="19116" h="12938" extrusionOk="0">
                    <a:moveTo>
                      <a:pt x="5970" y="0"/>
                    </a:moveTo>
                    <a:cubicBezTo>
                      <a:pt x="3876" y="0"/>
                      <a:pt x="1681" y="646"/>
                      <a:pt x="24" y="1609"/>
                    </a:cubicBezTo>
                    <a:cubicBezTo>
                      <a:pt x="0" y="1625"/>
                      <a:pt x="20" y="1664"/>
                      <a:pt x="44" y="1664"/>
                    </a:cubicBezTo>
                    <a:cubicBezTo>
                      <a:pt x="46" y="1664"/>
                      <a:pt x="49" y="1663"/>
                      <a:pt x="51" y="1662"/>
                    </a:cubicBezTo>
                    <a:cubicBezTo>
                      <a:pt x="515" y="1430"/>
                      <a:pt x="997" y="1225"/>
                      <a:pt x="1479" y="1056"/>
                    </a:cubicBezTo>
                    <a:cubicBezTo>
                      <a:pt x="2888" y="571"/>
                      <a:pt x="4391" y="297"/>
                      <a:pt x="5879" y="297"/>
                    </a:cubicBezTo>
                    <a:cubicBezTo>
                      <a:pt x="5926" y="297"/>
                      <a:pt x="5973" y="297"/>
                      <a:pt x="6019" y="297"/>
                    </a:cubicBezTo>
                    <a:cubicBezTo>
                      <a:pt x="7036" y="315"/>
                      <a:pt x="8071" y="440"/>
                      <a:pt x="9008" y="824"/>
                    </a:cubicBezTo>
                    <a:cubicBezTo>
                      <a:pt x="11988" y="2171"/>
                      <a:pt x="14022" y="6426"/>
                      <a:pt x="15663" y="9147"/>
                    </a:cubicBezTo>
                    <a:cubicBezTo>
                      <a:pt x="16484" y="10512"/>
                      <a:pt x="17474" y="11734"/>
                      <a:pt x="18598" y="12858"/>
                    </a:cubicBezTo>
                    <a:cubicBezTo>
                      <a:pt x="18655" y="12911"/>
                      <a:pt x="18727" y="12937"/>
                      <a:pt x="18798" y="12937"/>
                    </a:cubicBezTo>
                    <a:cubicBezTo>
                      <a:pt x="18872" y="12937"/>
                      <a:pt x="18945" y="12908"/>
                      <a:pt x="18999" y="12849"/>
                    </a:cubicBezTo>
                    <a:cubicBezTo>
                      <a:pt x="19115" y="12733"/>
                      <a:pt x="19107" y="12546"/>
                      <a:pt x="18991" y="12439"/>
                    </a:cubicBezTo>
                    <a:cubicBezTo>
                      <a:pt x="17706" y="11208"/>
                      <a:pt x="16609" y="9754"/>
                      <a:pt x="15699" y="8219"/>
                    </a:cubicBezTo>
                    <a:cubicBezTo>
                      <a:pt x="14262" y="5909"/>
                      <a:pt x="11559" y="1716"/>
                      <a:pt x="9115" y="592"/>
                    </a:cubicBezTo>
                    <a:cubicBezTo>
                      <a:pt x="8158" y="181"/>
                      <a:pt x="7078" y="0"/>
                      <a:pt x="5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4903500" y="2554500"/>
                <a:ext cx="27450" cy="248200"/>
              </a:xfrm>
              <a:custGeom>
                <a:avLst/>
                <a:gdLst/>
                <a:ahLst/>
                <a:cxnLst/>
                <a:rect l="l" t="t" r="r" b="b"/>
                <a:pathLst>
                  <a:path w="1098" h="9928" extrusionOk="0">
                    <a:moveTo>
                      <a:pt x="316" y="0"/>
                    </a:moveTo>
                    <a:cubicBezTo>
                      <a:pt x="295" y="0"/>
                      <a:pt x="273" y="2"/>
                      <a:pt x="250" y="7"/>
                    </a:cubicBezTo>
                    <a:cubicBezTo>
                      <a:pt x="99" y="34"/>
                      <a:pt x="0" y="186"/>
                      <a:pt x="36" y="337"/>
                    </a:cubicBezTo>
                    <a:cubicBezTo>
                      <a:pt x="36" y="364"/>
                      <a:pt x="527" y="2871"/>
                      <a:pt x="215" y="9624"/>
                    </a:cubicBezTo>
                    <a:cubicBezTo>
                      <a:pt x="206" y="9785"/>
                      <a:pt x="331" y="9919"/>
                      <a:pt x="482" y="9928"/>
                    </a:cubicBezTo>
                    <a:lnTo>
                      <a:pt x="500" y="9928"/>
                    </a:lnTo>
                    <a:cubicBezTo>
                      <a:pt x="643" y="9928"/>
                      <a:pt x="777" y="9803"/>
                      <a:pt x="777" y="9651"/>
                    </a:cubicBezTo>
                    <a:cubicBezTo>
                      <a:pt x="1098" y="2800"/>
                      <a:pt x="607" y="329"/>
                      <a:pt x="589" y="221"/>
                    </a:cubicBezTo>
                    <a:cubicBezTo>
                      <a:pt x="559" y="91"/>
                      <a:pt x="448" y="0"/>
                      <a:pt x="3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4834800" y="2124225"/>
                <a:ext cx="270775" cy="435375"/>
              </a:xfrm>
              <a:custGeom>
                <a:avLst/>
                <a:gdLst/>
                <a:ahLst/>
                <a:cxnLst/>
                <a:rect l="l" t="t" r="r" b="b"/>
                <a:pathLst>
                  <a:path w="10831" h="17415" extrusionOk="0">
                    <a:moveTo>
                      <a:pt x="10831" y="1"/>
                    </a:moveTo>
                    <a:cubicBezTo>
                      <a:pt x="10831" y="1"/>
                      <a:pt x="8110" y="1268"/>
                      <a:pt x="5844" y="1955"/>
                    </a:cubicBezTo>
                    <a:cubicBezTo>
                      <a:pt x="3578" y="2641"/>
                      <a:pt x="1901" y="3239"/>
                      <a:pt x="1366" y="6156"/>
                    </a:cubicBezTo>
                    <a:cubicBezTo>
                      <a:pt x="830" y="9065"/>
                      <a:pt x="1" y="12910"/>
                      <a:pt x="830" y="14712"/>
                    </a:cubicBezTo>
                    <a:cubicBezTo>
                      <a:pt x="1660" y="16514"/>
                      <a:pt x="3070" y="17415"/>
                      <a:pt x="3070" y="17415"/>
                    </a:cubicBezTo>
                    <a:cubicBezTo>
                      <a:pt x="3070" y="17415"/>
                      <a:pt x="5915" y="17192"/>
                      <a:pt x="6977" y="13909"/>
                    </a:cubicBezTo>
                    <a:cubicBezTo>
                      <a:pt x="8039" y="10626"/>
                      <a:pt x="8155" y="7182"/>
                      <a:pt x="8404" y="5880"/>
                    </a:cubicBezTo>
                    <a:cubicBezTo>
                      <a:pt x="8824" y="3748"/>
                      <a:pt x="10831" y="1"/>
                      <a:pt x="108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4904625" y="2169375"/>
                <a:ext cx="155325" cy="396925"/>
              </a:xfrm>
              <a:custGeom>
                <a:avLst/>
                <a:gdLst/>
                <a:ahLst/>
                <a:cxnLst/>
                <a:rect l="l" t="t" r="r" b="b"/>
                <a:pathLst>
                  <a:path w="6213" h="15877" extrusionOk="0">
                    <a:moveTo>
                      <a:pt x="6179" y="1"/>
                    </a:moveTo>
                    <a:cubicBezTo>
                      <a:pt x="6175" y="1"/>
                      <a:pt x="6170" y="2"/>
                      <a:pt x="6165" y="6"/>
                    </a:cubicBezTo>
                    <a:cubicBezTo>
                      <a:pt x="4898" y="764"/>
                      <a:pt x="3756" y="1719"/>
                      <a:pt x="2819" y="2861"/>
                    </a:cubicBezTo>
                    <a:cubicBezTo>
                      <a:pt x="2132" y="3735"/>
                      <a:pt x="1552" y="4707"/>
                      <a:pt x="1204" y="5769"/>
                    </a:cubicBezTo>
                    <a:cubicBezTo>
                      <a:pt x="678" y="7535"/>
                      <a:pt x="455" y="9373"/>
                      <a:pt x="294" y="11202"/>
                    </a:cubicBezTo>
                    <a:cubicBezTo>
                      <a:pt x="170" y="12665"/>
                      <a:pt x="71" y="14128"/>
                      <a:pt x="9" y="15600"/>
                    </a:cubicBezTo>
                    <a:cubicBezTo>
                      <a:pt x="0" y="15742"/>
                      <a:pt x="116" y="15876"/>
                      <a:pt x="268" y="15876"/>
                    </a:cubicBezTo>
                    <a:cubicBezTo>
                      <a:pt x="273" y="15877"/>
                      <a:pt x="279" y="15877"/>
                      <a:pt x="284" y="15877"/>
                    </a:cubicBezTo>
                    <a:cubicBezTo>
                      <a:pt x="428" y="15877"/>
                      <a:pt x="544" y="15764"/>
                      <a:pt x="544" y="15618"/>
                    </a:cubicBezTo>
                    <a:cubicBezTo>
                      <a:pt x="607" y="14163"/>
                      <a:pt x="696" y="12700"/>
                      <a:pt x="812" y="11246"/>
                    </a:cubicBezTo>
                    <a:cubicBezTo>
                      <a:pt x="937" y="9792"/>
                      <a:pt x="1080" y="8347"/>
                      <a:pt x="1240" y="6893"/>
                    </a:cubicBezTo>
                    <a:cubicBezTo>
                      <a:pt x="1320" y="6170"/>
                      <a:pt x="1454" y="5465"/>
                      <a:pt x="1793" y="4814"/>
                    </a:cubicBezTo>
                    <a:cubicBezTo>
                      <a:pt x="2114" y="4172"/>
                      <a:pt x="2560" y="3592"/>
                      <a:pt x="3033" y="3039"/>
                    </a:cubicBezTo>
                    <a:cubicBezTo>
                      <a:pt x="3970" y="1942"/>
                      <a:pt x="5040" y="943"/>
                      <a:pt x="6191" y="41"/>
                    </a:cubicBezTo>
                    <a:cubicBezTo>
                      <a:pt x="6213" y="27"/>
                      <a:pt x="6200" y="1"/>
                      <a:pt x="6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pic>
        <p:nvPicPr>
          <p:cNvPr id="87" name="Google Shape;87;p6"/>
          <p:cNvPicPr preferRelativeResize="0"/>
          <p:nvPr/>
        </p:nvPicPr>
        <p:blipFill>
          <a:blip r:embed="rId2">
            <a:alphaModFix amt="70000"/>
          </a:blip>
          <a:stretch>
            <a:fillRect/>
          </a:stretch>
        </p:blipFill>
        <p:spPr>
          <a:xfrm>
            <a:off x="0" y="-50"/>
            <a:ext cx="9144003" cy="5143501"/>
          </a:xfrm>
          <a:prstGeom prst="rect">
            <a:avLst/>
          </a:prstGeom>
          <a:noFill/>
          <a:ln>
            <a:noFill/>
          </a:ln>
        </p:spPr>
      </p:pic>
      <p:sp>
        <p:nvSpPr>
          <p:cNvPr id="88" name="Google Shape;8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9" name="Google Shape;89;p6"/>
          <p:cNvGrpSpPr/>
          <p:nvPr/>
        </p:nvGrpSpPr>
        <p:grpSpPr>
          <a:xfrm>
            <a:off x="-124331" y="-143132"/>
            <a:ext cx="9582552" cy="5466219"/>
            <a:chOff x="-124331" y="-156769"/>
            <a:chExt cx="9582552" cy="5466219"/>
          </a:xfrm>
        </p:grpSpPr>
        <p:grpSp>
          <p:nvGrpSpPr>
            <p:cNvPr id="90" name="Google Shape;90;p6"/>
            <p:cNvGrpSpPr/>
            <p:nvPr/>
          </p:nvGrpSpPr>
          <p:grpSpPr>
            <a:xfrm>
              <a:off x="-124331" y="4254367"/>
              <a:ext cx="1035451" cy="1055083"/>
              <a:chOff x="-124331" y="4254367"/>
              <a:chExt cx="1035451" cy="1055083"/>
            </a:xfrm>
          </p:grpSpPr>
          <p:sp>
            <p:nvSpPr>
              <p:cNvPr id="91" name="Google Shape;91;p6"/>
              <p:cNvSpPr/>
              <p:nvPr/>
            </p:nvSpPr>
            <p:spPr>
              <a:xfrm rot="1570958">
                <a:off x="63688" y="4312790"/>
                <a:ext cx="343745" cy="339417"/>
              </a:xfrm>
              <a:custGeom>
                <a:avLst/>
                <a:gdLst/>
                <a:ahLst/>
                <a:cxnLst/>
                <a:rect l="l" t="t" r="r" b="b"/>
                <a:pathLst>
                  <a:path w="12071" h="11919" extrusionOk="0">
                    <a:moveTo>
                      <a:pt x="116" y="0"/>
                    </a:moveTo>
                    <a:lnTo>
                      <a:pt x="116" y="0"/>
                    </a:lnTo>
                    <a:cubicBezTo>
                      <a:pt x="116" y="0"/>
                      <a:pt x="0" y="6477"/>
                      <a:pt x="2623" y="9849"/>
                    </a:cubicBezTo>
                    <a:cubicBezTo>
                      <a:pt x="3463" y="10932"/>
                      <a:pt x="5455" y="11918"/>
                      <a:pt x="7145" y="11918"/>
                    </a:cubicBezTo>
                    <a:cubicBezTo>
                      <a:pt x="8128" y="11918"/>
                      <a:pt x="9009" y="11584"/>
                      <a:pt x="9501" y="10741"/>
                    </a:cubicBezTo>
                    <a:cubicBezTo>
                      <a:pt x="11767" y="9813"/>
                      <a:pt x="12070" y="6102"/>
                      <a:pt x="10322" y="3854"/>
                    </a:cubicBezTo>
                    <a:cubicBezTo>
                      <a:pt x="7699" y="482"/>
                      <a:pt x="117"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rot="1570852">
                <a:off x="430641" y="4570735"/>
                <a:ext cx="429428" cy="331268"/>
              </a:xfrm>
              <a:custGeom>
                <a:avLst/>
                <a:gdLst/>
                <a:ahLst/>
                <a:cxnLst/>
                <a:rect l="l" t="t" r="r" b="b"/>
                <a:pathLst>
                  <a:path w="10867" h="8383" extrusionOk="0">
                    <a:moveTo>
                      <a:pt x="7799" y="1"/>
                    </a:moveTo>
                    <a:cubicBezTo>
                      <a:pt x="5910" y="1"/>
                      <a:pt x="3591" y="271"/>
                      <a:pt x="2195" y="1409"/>
                    </a:cubicBezTo>
                    <a:cubicBezTo>
                      <a:pt x="420" y="2854"/>
                      <a:pt x="1" y="5807"/>
                      <a:pt x="1606" y="6940"/>
                    </a:cubicBezTo>
                    <a:cubicBezTo>
                      <a:pt x="1930" y="7978"/>
                      <a:pt x="3014" y="8382"/>
                      <a:pt x="4179" y="8382"/>
                    </a:cubicBezTo>
                    <a:cubicBezTo>
                      <a:pt x="5294" y="8382"/>
                      <a:pt x="6483" y="8012"/>
                      <a:pt x="7146" y="7475"/>
                    </a:cubicBezTo>
                    <a:cubicBezTo>
                      <a:pt x="9796" y="5307"/>
                      <a:pt x="10867" y="222"/>
                      <a:pt x="10867" y="222"/>
                    </a:cubicBezTo>
                    <a:cubicBezTo>
                      <a:pt x="10867" y="222"/>
                      <a:pt x="9509" y="1"/>
                      <a:pt x="7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rot="1570852">
                <a:off x="276038" y="4593141"/>
                <a:ext cx="344111" cy="675024"/>
              </a:xfrm>
              <a:custGeom>
                <a:avLst/>
                <a:gdLst/>
                <a:ahLst/>
                <a:cxnLst/>
                <a:rect l="l" t="t" r="r" b="b"/>
                <a:pathLst>
                  <a:path w="8708" h="17082" extrusionOk="0">
                    <a:moveTo>
                      <a:pt x="8708" y="0"/>
                    </a:moveTo>
                    <a:cubicBezTo>
                      <a:pt x="447" y="2783"/>
                      <a:pt x="1" y="13828"/>
                      <a:pt x="134" y="16718"/>
                    </a:cubicBezTo>
                    <a:cubicBezTo>
                      <a:pt x="145" y="17018"/>
                      <a:pt x="305" y="17081"/>
                      <a:pt x="438" y="17081"/>
                    </a:cubicBezTo>
                    <a:cubicBezTo>
                      <a:pt x="534" y="17081"/>
                      <a:pt x="616" y="17048"/>
                      <a:pt x="616" y="17048"/>
                    </a:cubicBezTo>
                    <a:cubicBezTo>
                      <a:pt x="910" y="2856"/>
                      <a:pt x="8706" y="1"/>
                      <a:pt x="8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rot="1570852">
                <a:off x="6947" y="4426934"/>
                <a:ext cx="343756" cy="675024"/>
              </a:xfrm>
              <a:custGeom>
                <a:avLst/>
                <a:gdLst/>
                <a:ahLst/>
                <a:cxnLst/>
                <a:rect l="l" t="t" r="r" b="b"/>
                <a:pathLst>
                  <a:path w="8699" h="17082" extrusionOk="0">
                    <a:moveTo>
                      <a:pt x="0" y="1"/>
                    </a:moveTo>
                    <a:cubicBezTo>
                      <a:pt x="1" y="1"/>
                      <a:pt x="7788" y="2866"/>
                      <a:pt x="8083" y="17049"/>
                    </a:cubicBezTo>
                    <a:cubicBezTo>
                      <a:pt x="8083" y="17049"/>
                      <a:pt x="8164" y="17082"/>
                      <a:pt x="8261" y="17082"/>
                    </a:cubicBezTo>
                    <a:cubicBezTo>
                      <a:pt x="8395" y="17082"/>
                      <a:pt x="8558" y="17019"/>
                      <a:pt x="8573" y="16719"/>
                    </a:cubicBezTo>
                    <a:cubicBezTo>
                      <a:pt x="8698" y="13837"/>
                      <a:pt x="8252" y="279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39499" y="4922111"/>
                <a:ext cx="442477" cy="221061"/>
              </a:xfrm>
              <a:custGeom>
                <a:avLst/>
                <a:gdLst/>
                <a:ahLst/>
                <a:cxnLst/>
                <a:rect l="l" t="t" r="r" b="b"/>
                <a:pathLst>
                  <a:path w="11197" h="5594" extrusionOk="0">
                    <a:moveTo>
                      <a:pt x="5603" y="0"/>
                    </a:moveTo>
                    <a:cubicBezTo>
                      <a:pt x="2508" y="0"/>
                      <a:pt x="1" y="2507"/>
                      <a:pt x="1" y="5594"/>
                    </a:cubicBezTo>
                    <a:lnTo>
                      <a:pt x="11197" y="5594"/>
                    </a:lnTo>
                    <a:cubicBezTo>
                      <a:pt x="11197" y="2507"/>
                      <a:pt x="8690" y="0"/>
                      <a:pt x="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6"/>
            <p:cNvGrpSpPr/>
            <p:nvPr/>
          </p:nvGrpSpPr>
          <p:grpSpPr>
            <a:xfrm>
              <a:off x="8476216" y="-156769"/>
              <a:ext cx="982005" cy="1211257"/>
              <a:chOff x="8317012" y="-156769"/>
              <a:chExt cx="982005" cy="1211257"/>
            </a:xfrm>
          </p:grpSpPr>
          <p:grpSp>
            <p:nvGrpSpPr>
              <p:cNvPr id="97" name="Google Shape;97;p6"/>
              <p:cNvGrpSpPr/>
              <p:nvPr/>
            </p:nvGrpSpPr>
            <p:grpSpPr>
              <a:xfrm rot="-6727455">
                <a:off x="8569478" y="237576"/>
                <a:ext cx="477513" cy="865472"/>
                <a:chOff x="1683475" y="2251738"/>
                <a:chExt cx="310925" cy="563525"/>
              </a:xfrm>
            </p:grpSpPr>
            <p:sp>
              <p:nvSpPr>
                <p:cNvPr id="98" name="Google Shape;98;p6"/>
                <p:cNvSpPr/>
                <p:nvPr/>
              </p:nvSpPr>
              <p:spPr>
                <a:xfrm>
                  <a:off x="1683475" y="2251738"/>
                  <a:ext cx="301775" cy="297975"/>
                </a:xfrm>
                <a:custGeom>
                  <a:avLst/>
                  <a:gdLst/>
                  <a:ahLst/>
                  <a:cxnLst/>
                  <a:rect l="l" t="t" r="r" b="b"/>
                  <a:pathLst>
                    <a:path w="12071" h="11919" extrusionOk="0">
                      <a:moveTo>
                        <a:pt x="116" y="0"/>
                      </a:moveTo>
                      <a:lnTo>
                        <a:pt x="116" y="0"/>
                      </a:lnTo>
                      <a:cubicBezTo>
                        <a:pt x="116" y="0"/>
                        <a:pt x="0" y="6477"/>
                        <a:pt x="2623" y="9849"/>
                      </a:cubicBezTo>
                      <a:cubicBezTo>
                        <a:pt x="3463" y="10932"/>
                        <a:pt x="5455" y="11918"/>
                        <a:pt x="7145" y="11918"/>
                      </a:cubicBezTo>
                      <a:cubicBezTo>
                        <a:pt x="8128" y="11918"/>
                        <a:pt x="9009" y="11584"/>
                        <a:pt x="9501" y="10741"/>
                      </a:cubicBezTo>
                      <a:cubicBezTo>
                        <a:pt x="11767" y="9813"/>
                        <a:pt x="12070" y="6102"/>
                        <a:pt x="10322" y="3854"/>
                      </a:cubicBezTo>
                      <a:cubicBezTo>
                        <a:pt x="7699" y="482"/>
                        <a:pt x="117"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1776925" y="2388213"/>
                  <a:ext cx="217475" cy="427050"/>
                </a:xfrm>
                <a:custGeom>
                  <a:avLst/>
                  <a:gdLst/>
                  <a:ahLst/>
                  <a:cxnLst/>
                  <a:rect l="l" t="t" r="r" b="b"/>
                  <a:pathLst>
                    <a:path w="8699" h="17082" extrusionOk="0">
                      <a:moveTo>
                        <a:pt x="0" y="1"/>
                      </a:moveTo>
                      <a:cubicBezTo>
                        <a:pt x="1" y="1"/>
                        <a:pt x="7788" y="2866"/>
                        <a:pt x="8083" y="17049"/>
                      </a:cubicBezTo>
                      <a:cubicBezTo>
                        <a:pt x="8083" y="17049"/>
                        <a:pt x="8164" y="17082"/>
                        <a:pt x="8261" y="17082"/>
                      </a:cubicBezTo>
                      <a:cubicBezTo>
                        <a:pt x="8395" y="17082"/>
                        <a:pt x="8558" y="17019"/>
                        <a:pt x="8573" y="16719"/>
                      </a:cubicBezTo>
                      <a:cubicBezTo>
                        <a:pt x="8698" y="13837"/>
                        <a:pt x="8252" y="279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6"/>
              <p:cNvGrpSpPr/>
              <p:nvPr/>
            </p:nvGrpSpPr>
            <p:grpSpPr>
              <a:xfrm rot="-6571294">
                <a:off x="8512407" y="-185131"/>
                <a:ext cx="464498" cy="742791"/>
                <a:chOff x="1976075" y="2350788"/>
                <a:chExt cx="302450" cy="483675"/>
              </a:xfrm>
            </p:grpSpPr>
            <p:sp>
              <p:nvSpPr>
                <p:cNvPr id="101" name="Google Shape;101;p6"/>
                <p:cNvSpPr/>
                <p:nvPr/>
              </p:nvSpPr>
              <p:spPr>
                <a:xfrm>
                  <a:off x="2006850" y="2350788"/>
                  <a:ext cx="271675" cy="209575"/>
                </a:xfrm>
                <a:custGeom>
                  <a:avLst/>
                  <a:gdLst/>
                  <a:ahLst/>
                  <a:cxnLst/>
                  <a:rect l="l" t="t" r="r" b="b"/>
                  <a:pathLst>
                    <a:path w="10867" h="8383" extrusionOk="0">
                      <a:moveTo>
                        <a:pt x="7799" y="1"/>
                      </a:moveTo>
                      <a:cubicBezTo>
                        <a:pt x="5910" y="1"/>
                        <a:pt x="3591" y="271"/>
                        <a:pt x="2195" y="1409"/>
                      </a:cubicBezTo>
                      <a:cubicBezTo>
                        <a:pt x="420" y="2854"/>
                        <a:pt x="1" y="5807"/>
                        <a:pt x="1606" y="6940"/>
                      </a:cubicBezTo>
                      <a:cubicBezTo>
                        <a:pt x="1930" y="7978"/>
                        <a:pt x="3014" y="8382"/>
                        <a:pt x="4179" y="8382"/>
                      </a:cubicBezTo>
                      <a:cubicBezTo>
                        <a:pt x="5294" y="8382"/>
                        <a:pt x="6483" y="8012"/>
                        <a:pt x="7146" y="7475"/>
                      </a:cubicBezTo>
                      <a:cubicBezTo>
                        <a:pt x="9796" y="5307"/>
                        <a:pt x="10867" y="222"/>
                        <a:pt x="10867" y="222"/>
                      </a:cubicBezTo>
                      <a:cubicBezTo>
                        <a:pt x="10867" y="222"/>
                        <a:pt x="9509" y="1"/>
                        <a:pt x="7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1976075" y="2407413"/>
                  <a:ext cx="217700" cy="427050"/>
                </a:xfrm>
                <a:custGeom>
                  <a:avLst/>
                  <a:gdLst/>
                  <a:ahLst/>
                  <a:cxnLst/>
                  <a:rect l="l" t="t" r="r" b="b"/>
                  <a:pathLst>
                    <a:path w="8708" h="17082" extrusionOk="0">
                      <a:moveTo>
                        <a:pt x="8708" y="0"/>
                      </a:moveTo>
                      <a:cubicBezTo>
                        <a:pt x="447" y="2783"/>
                        <a:pt x="1" y="13828"/>
                        <a:pt x="134" y="16718"/>
                      </a:cubicBezTo>
                      <a:cubicBezTo>
                        <a:pt x="145" y="17018"/>
                        <a:pt x="305" y="17081"/>
                        <a:pt x="438" y="17081"/>
                      </a:cubicBezTo>
                      <a:cubicBezTo>
                        <a:pt x="534" y="17081"/>
                        <a:pt x="616" y="17048"/>
                        <a:pt x="616" y="17048"/>
                      </a:cubicBezTo>
                      <a:cubicBezTo>
                        <a:pt x="910" y="2856"/>
                        <a:pt x="8706" y="1"/>
                        <a:pt x="8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1"/>
        <p:cNvGrpSpPr/>
        <p:nvPr/>
      </p:nvGrpSpPr>
      <p:grpSpPr>
        <a:xfrm>
          <a:off x="0" y="0"/>
          <a:ext cx="0" cy="0"/>
          <a:chOff x="0" y="0"/>
          <a:chExt cx="0" cy="0"/>
        </a:xfrm>
      </p:grpSpPr>
      <p:pic>
        <p:nvPicPr>
          <p:cNvPr id="122" name="Google Shape;122;p8"/>
          <p:cNvPicPr preferRelativeResize="0"/>
          <p:nvPr/>
        </p:nvPicPr>
        <p:blipFill>
          <a:blip r:embed="rId2">
            <a:alphaModFix amt="70000"/>
          </a:blip>
          <a:stretch>
            <a:fillRect/>
          </a:stretch>
        </p:blipFill>
        <p:spPr>
          <a:xfrm>
            <a:off x="0" y="-50"/>
            <a:ext cx="9144003" cy="5143501"/>
          </a:xfrm>
          <a:prstGeom prst="rect">
            <a:avLst/>
          </a:prstGeom>
          <a:noFill/>
          <a:ln>
            <a:noFill/>
          </a:ln>
        </p:spPr>
      </p:pic>
      <p:sp>
        <p:nvSpPr>
          <p:cNvPr id="123" name="Google Shape;123;p8"/>
          <p:cNvSpPr txBox="1">
            <a:spLocks noGrp="1"/>
          </p:cNvSpPr>
          <p:nvPr>
            <p:ph type="title"/>
          </p:nvPr>
        </p:nvSpPr>
        <p:spPr>
          <a:xfrm>
            <a:off x="713225" y="1533075"/>
            <a:ext cx="4473000" cy="207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24" name="Google Shape;124;p8"/>
          <p:cNvSpPr>
            <a:spLocks noGrp="1"/>
          </p:cNvSpPr>
          <p:nvPr>
            <p:ph type="pic" idx="2"/>
          </p:nvPr>
        </p:nvSpPr>
        <p:spPr>
          <a:xfrm>
            <a:off x="5388475" y="603050"/>
            <a:ext cx="3042300" cy="3937200"/>
          </a:xfrm>
          <a:prstGeom prst="rect">
            <a:avLst/>
          </a:prstGeom>
          <a:noFill/>
          <a:ln>
            <a:noFill/>
          </a:ln>
          <a:effectLst>
            <a:outerShdw blurRad="200025" algn="bl" rotWithShape="0">
              <a:schemeClr val="accent1">
                <a:alpha val="70000"/>
              </a:schemeClr>
            </a:outerShdw>
          </a:effectLst>
        </p:spPr>
      </p:sp>
      <p:grpSp>
        <p:nvGrpSpPr>
          <p:cNvPr id="125" name="Google Shape;125;p8"/>
          <p:cNvGrpSpPr/>
          <p:nvPr/>
        </p:nvGrpSpPr>
        <p:grpSpPr>
          <a:xfrm>
            <a:off x="-149787" y="-84629"/>
            <a:ext cx="9382770" cy="5377907"/>
            <a:chOff x="-149787" y="-84629"/>
            <a:chExt cx="9382770" cy="5377907"/>
          </a:xfrm>
        </p:grpSpPr>
        <p:grpSp>
          <p:nvGrpSpPr>
            <p:cNvPr id="126" name="Google Shape;126;p8"/>
            <p:cNvGrpSpPr/>
            <p:nvPr/>
          </p:nvGrpSpPr>
          <p:grpSpPr>
            <a:xfrm rot="-5400000">
              <a:off x="8350688" y="2727972"/>
              <a:ext cx="1075310" cy="689281"/>
              <a:chOff x="7884988" y="4530097"/>
              <a:chExt cx="1075310" cy="689281"/>
            </a:xfrm>
          </p:grpSpPr>
          <p:grpSp>
            <p:nvGrpSpPr>
              <p:cNvPr id="127" name="Google Shape;127;p8"/>
              <p:cNvGrpSpPr/>
              <p:nvPr/>
            </p:nvGrpSpPr>
            <p:grpSpPr>
              <a:xfrm>
                <a:off x="8355846" y="4530097"/>
                <a:ext cx="604452" cy="689281"/>
                <a:chOff x="3806875" y="2468975"/>
                <a:chExt cx="314950" cy="359150"/>
              </a:xfrm>
            </p:grpSpPr>
            <p:sp>
              <p:nvSpPr>
                <p:cNvPr id="128" name="Google Shape;128;p8"/>
                <p:cNvSpPr/>
                <p:nvPr/>
              </p:nvSpPr>
              <p:spPr>
                <a:xfrm>
                  <a:off x="3806875" y="2468975"/>
                  <a:ext cx="314950" cy="306575"/>
                </a:xfrm>
                <a:custGeom>
                  <a:avLst/>
                  <a:gdLst/>
                  <a:ahLst/>
                  <a:cxnLst/>
                  <a:rect l="l" t="t" r="r" b="b"/>
                  <a:pathLst>
                    <a:path w="12598" h="12263" extrusionOk="0">
                      <a:moveTo>
                        <a:pt x="10257" y="1"/>
                      </a:moveTo>
                      <a:cubicBezTo>
                        <a:pt x="7167" y="1"/>
                        <a:pt x="4115" y="1426"/>
                        <a:pt x="2160" y="4124"/>
                      </a:cubicBezTo>
                      <a:cubicBezTo>
                        <a:pt x="1" y="7104"/>
                        <a:pt x="1187" y="8843"/>
                        <a:pt x="2561" y="11984"/>
                      </a:cubicBezTo>
                      <a:cubicBezTo>
                        <a:pt x="3818" y="12105"/>
                        <a:pt x="4887" y="12262"/>
                        <a:pt x="5845" y="12262"/>
                      </a:cubicBezTo>
                      <a:cubicBezTo>
                        <a:pt x="7481" y="12262"/>
                        <a:pt x="8790" y="11803"/>
                        <a:pt x="10153" y="9923"/>
                      </a:cubicBezTo>
                      <a:cubicBezTo>
                        <a:pt x="12312" y="6952"/>
                        <a:pt x="12597" y="3188"/>
                        <a:pt x="11223" y="47"/>
                      </a:cubicBezTo>
                      <a:cubicBezTo>
                        <a:pt x="10902" y="16"/>
                        <a:pt x="10579" y="1"/>
                        <a:pt x="10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3822050" y="2542275"/>
                  <a:ext cx="239775" cy="285850"/>
                </a:xfrm>
                <a:custGeom>
                  <a:avLst/>
                  <a:gdLst/>
                  <a:ahLst/>
                  <a:cxnLst/>
                  <a:rect l="l" t="t" r="r" b="b"/>
                  <a:pathLst>
                    <a:path w="9591" h="11434" extrusionOk="0">
                      <a:moveTo>
                        <a:pt x="5317" y="1"/>
                      </a:moveTo>
                      <a:cubicBezTo>
                        <a:pt x="5235" y="1"/>
                        <a:pt x="5152" y="55"/>
                        <a:pt x="5148" y="157"/>
                      </a:cubicBezTo>
                      <a:lnTo>
                        <a:pt x="4889" y="3993"/>
                      </a:lnTo>
                      <a:lnTo>
                        <a:pt x="3337" y="6126"/>
                      </a:lnTo>
                      <a:cubicBezTo>
                        <a:pt x="3301" y="6175"/>
                        <a:pt x="3250" y="6198"/>
                        <a:pt x="3200" y="6198"/>
                      </a:cubicBezTo>
                      <a:cubicBezTo>
                        <a:pt x="3124" y="6198"/>
                        <a:pt x="3050" y="6146"/>
                        <a:pt x="3033" y="6054"/>
                      </a:cubicBezTo>
                      <a:lnTo>
                        <a:pt x="2703" y="3967"/>
                      </a:lnTo>
                      <a:cubicBezTo>
                        <a:pt x="2691" y="3873"/>
                        <a:pt x="2617" y="3828"/>
                        <a:pt x="2542" y="3828"/>
                      </a:cubicBezTo>
                      <a:cubicBezTo>
                        <a:pt x="2461" y="3828"/>
                        <a:pt x="2378" y="3882"/>
                        <a:pt x="2373" y="3984"/>
                      </a:cubicBezTo>
                      <a:lnTo>
                        <a:pt x="2115" y="7821"/>
                      </a:lnTo>
                      <a:lnTo>
                        <a:pt x="0" y="10729"/>
                      </a:lnTo>
                      <a:lnTo>
                        <a:pt x="964" y="11434"/>
                      </a:lnTo>
                      <a:lnTo>
                        <a:pt x="3078" y="8516"/>
                      </a:lnTo>
                      <a:lnTo>
                        <a:pt x="6638" y="7080"/>
                      </a:lnTo>
                      <a:cubicBezTo>
                        <a:pt x="6816" y="7012"/>
                        <a:pt x="6751" y="6757"/>
                        <a:pt x="6575" y="6757"/>
                      </a:cubicBezTo>
                      <a:cubicBezTo>
                        <a:pt x="6566" y="6757"/>
                        <a:pt x="6557" y="6758"/>
                        <a:pt x="6548" y="6759"/>
                      </a:cubicBezTo>
                      <a:lnTo>
                        <a:pt x="4461" y="7089"/>
                      </a:lnTo>
                      <a:cubicBezTo>
                        <a:pt x="4451" y="7091"/>
                        <a:pt x="4441" y="7092"/>
                        <a:pt x="4431" y="7092"/>
                      </a:cubicBezTo>
                      <a:cubicBezTo>
                        <a:pt x="4304" y="7092"/>
                        <a:pt x="4217" y="6937"/>
                        <a:pt x="4300" y="6821"/>
                      </a:cubicBezTo>
                      <a:lnTo>
                        <a:pt x="5853" y="4689"/>
                      </a:lnTo>
                      <a:lnTo>
                        <a:pt x="9412" y="3253"/>
                      </a:lnTo>
                      <a:cubicBezTo>
                        <a:pt x="9591" y="3185"/>
                        <a:pt x="9534" y="2930"/>
                        <a:pt x="9350" y="2930"/>
                      </a:cubicBezTo>
                      <a:cubicBezTo>
                        <a:pt x="9341" y="2930"/>
                        <a:pt x="9332" y="2931"/>
                        <a:pt x="9323" y="2932"/>
                      </a:cubicBezTo>
                      <a:lnTo>
                        <a:pt x="7173" y="3271"/>
                      </a:lnTo>
                      <a:cubicBezTo>
                        <a:pt x="7162" y="3273"/>
                        <a:pt x="7151" y="3274"/>
                        <a:pt x="7140" y="3274"/>
                      </a:cubicBezTo>
                      <a:cubicBezTo>
                        <a:pt x="7022" y="3274"/>
                        <a:pt x="6937" y="3144"/>
                        <a:pt x="6994" y="3030"/>
                      </a:cubicBezTo>
                      <a:lnTo>
                        <a:pt x="8261" y="648"/>
                      </a:lnTo>
                      <a:cubicBezTo>
                        <a:pt x="8326" y="518"/>
                        <a:pt x="8225" y="397"/>
                        <a:pt x="8110" y="397"/>
                      </a:cubicBezTo>
                      <a:cubicBezTo>
                        <a:pt x="8067" y="397"/>
                        <a:pt x="8023" y="413"/>
                        <a:pt x="7985" y="452"/>
                      </a:cubicBezTo>
                      <a:lnTo>
                        <a:pt x="6111" y="2388"/>
                      </a:lnTo>
                      <a:cubicBezTo>
                        <a:pt x="6077" y="2422"/>
                        <a:pt x="6033" y="2438"/>
                        <a:pt x="5991" y="2438"/>
                      </a:cubicBezTo>
                      <a:cubicBezTo>
                        <a:pt x="5912" y="2438"/>
                        <a:pt x="5837" y="2385"/>
                        <a:pt x="5826" y="2298"/>
                      </a:cubicBezTo>
                      <a:lnTo>
                        <a:pt x="5478" y="140"/>
                      </a:lnTo>
                      <a:cubicBezTo>
                        <a:pt x="5465" y="46"/>
                        <a:pt x="5391" y="1"/>
                        <a:pt x="5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8"/>
              <p:cNvGrpSpPr/>
              <p:nvPr/>
            </p:nvGrpSpPr>
            <p:grpSpPr>
              <a:xfrm rot="-4695396">
                <a:off x="7816540" y="4697450"/>
                <a:ext cx="607745" cy="354578"/>
                <a:chOff x="3847025" y="3304850"/>
                <a:chExt cx="402125" cy="234613"/>
              </a:xfrm>
            </p:grpSpPr>
            <p:sp>
              <p:nvSpPr>
                <p:cNvPr id="131" name="Google Shape;131;p8"/>
                <p:cNvSpPr/>
                <p:nvPr/>
              </p:nvSpPr>
              <p:spPr>
                <a:xfrm>
                  <a:off x="3907505" y="3304850"/>
                  <a:ext cx="341645" cy="234613"/>
                </a:xfrm>
                <a:custGeom>
                  <a:avLst/>
                  <a:gdLst/>
                  <a:ahLst/>
                  <a:cxnLst/>
                  <a:rect l="l" t="t" r="r" b="b"/>
                  <a:pathLst>
                    <a:path w="6451" h="4430" extrusionOk="0">
                      <a:moveTo>
                        <a:pt x="3053" y="0"/>
                      </a:moveTo>
                      <a:cubicBezTo>
                        <a:pt x="2811" y="0"/>
                        <a:pt x="2566" y="20"/>
                        <a:pt x="2320" y="61"/>
                      </a:cubicBezTo>
                      <a:cubicBezTo>
                        <a:pt x="714" y="329"/>
                        <a:pt x="545" y="1248"/>
                        <a:pt x="1" y="2666"/>
                      </a:cubicBezTo>
                      <a:cubicBezTo>
                        <a:pt x="847" y="3683"/>
                        <a:pt x="1308" y="4430"/>
                        <a:pt x="2472" y="4430"/>
                      </a:cubicBezTo>
                      <a:cubicBezTo>
                        <a:pt x="2646" y="4430"/>
                        <a:pt x="2835" y="4413"/>
                        <a:pt x="3043" y="4379"/>
                      </a:cubicBezTo>
                      <a:cubicBezTo>
                        <a:pt x="4648" y="4111"/>
                        <a:pt x="5906" y="3005"/>
                        <a:pt x="6450" y="1586"/>
                      </a:cubicBezTo>
                      <a:cubicBezTo>
                        <a:pt x="5627" y="605"/>
                        <a:pt x="4388" y="0"/>
                        <a:pt x="3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3847025" y="3348701"/>
                  <a:ext cx="309022" cy="142145"/>
                </a:xfrm>
                <a:custGeom>
                  <a:avLst/>
                  <a:gdLst/>
                  <a:ahLst/>
                  <a:cxnLst/>
                  <a:rect l="l" t="t" r="r" b="b"/>
                  <a:pathLst>
                    <a:path w="5835" h="2684" extrusionOk="0">
                      <a:moveTo>
                        <a:pt x="4967" y="1"/>
                      </a:moveTo>
                      <a:cubicBezTo>
                        <a:pt x="4950" y="1"/>
                        <a:pt x="4932" y="6"/>
                        <a:pt x="4916" y="18"/>
                      </a:cubicBezTo>
                      <a:lnTo>
                        <a:pt x="3649" y="1151"/>
                      </a:lnTo>
                      <a:lnTo>
                        <a:pt x="2490" y="1347"/>
                      </a:lnTo>
                      <a:cubicBezTo>
                        <a:pt x="2486" y="1348"/>
                        <a:pt x="2482" y="1348"/>
                        <a:pt x="2479" y="1348"/>
                      </a:cubicBezTo>
                      <a:cubicBezTo>
                        <a:pt x="2422" y="1348"/>
                        <a:pt x="2385" y="1282"/>
                        <a:pt x="2418" y="1231"/>
                      </a:cubicBezTo>
                      <a:lnTo>
                        <a:pt x="2962" y="464"/>
                      </a:lnTo>
                      <a:cubicBezTo>
                        <a:pt x="3003" y="410"/>
                        <a:pt x="2956" y="345"/>
                        <a:pt x="2903" y="345"/>
                      </a:cubicBezTo>
                      <a:cubicBezTo>
                        <a:pt x="2887" y="345"/>
                        <a:pt x="2870" y="351"/>
                        <a:pt x="2855" y="366"/>
                      </a:cubicBezTo>
                      <a:lnTo>
                        <a:pt x="1580" y="1499"/>
                      </a:lnTo>
                      <a:lnTo>
                        <a:pt x="1" y="1758"/>
                      </a:lnTo>
                      <a:lnTo>
                        <a:pt x="90" y="2284"/>
                      </a:lnTo>
                      <a:lnTo>
                        <a:pt x="1669" y="2016"/>
                      </a:lnTo>
                      <a:lnTo>
                        <a:pt x="3239" y="2677"/>
                      </a:lnTo>
                      <a:cubicBezTo>
                        <a:pt x="3249" y="2681"/>
                        <a:pt x="3259" y="2683"/>
                        <a:pt x="3269" y="2683"/>
                      </a:cubicBezTo>
                      <a:cubicBezTo>
                        <a:pt x="3333" y="2683"/>
                        <a:pt x="3372" y="2589"/>
                        <a:pt x="3310" y="2543"/>
                      </a:cubicBezTo>
                      <a:lnTo>
                        <a:pt x="2543" y="1999"/>
                      </a:lnTo>
                      <a:cubicBezTo>
                        <a:pt x="2490" y="1963"/>
                        <a:pt x="2516" y="1874"/>
                        <a:pt x="2579" y="1865"/>
                      </a:cubicBezTo>
                      <a:lnTo>
                        <a:pt x="3730" y="1668"/>
                      </a:lnTo>
                      <a:lnTo>
                        <a:pt x="5309" y="2329"/>
                      </a:lnTo>
                      <a:cubicBezTo>
                        <a:pt x="5319" y="2333"/>
                        <a:pt x="5329" y="2335"/>
                        <a:pt x="5339" y="2335"/>
                      </a:cubicBezTo>
                      <a:cubicBezTo>
                        <a:pt x="5403" y="2335"/>
                        <a:pt x="5442" y="2241"/>
                        <a:pt x="5380" y="2195"/>
                      </a:cubicBezTo>
                      <a:lnTo>
                        <a:pt x="4595" y="1633"/>
                      </a:lnTo>
                      <a:cubicBezTo>
                        <a:pt x="4541" y="1597"/>
                        <a:pt x="4550" y="1526"/>
                        <a:pt x="4613" y="1508"/>
                      </a:cubicBezTo>
                      <a:lnTo>
                        <a:pt x="5755" y="1142"/>
                      </a:lnTo>
                      <a:cubicBezTo>
                        <a:pt x="5835" y="1115"/>
                        <a:pt x="5817" y="999"/>
                        <a:pt x="5728" y="999"/>
                      </a:cubicBezTo>
                      <a:lnTo>
                        <a:pt x="4533" y="1026"/>
                      </a:lnTo>
                      <a:cubicBezTo>
                        <a:pt x="4470" y="1026"/>
                        <a:pt x="4434" y="955"/>
                        <a:pt x="4470" y="910"/>
                      </a:cubicBezTo>
                      <a:lnTo>
                        <a:pt x="5032" y="116"/>
                      </a:lnTo>
                      <a:cubicBezTo>
                        <a:pt x="5073" y="61"/>
                        <a:pt x="5024"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 name="Google Shape;133;p8"/>
            <p:cNvGrpSpPr/>
            <p:nvPr/>
          </p:nvGrpSpPr>
          <p:grpSpPr>
            <a:xfrm rot="2700000">
              <a:off x="26835" y="19254"/>
              <a:ext cx="604461" cy="749939"/>
              <a:chOff x="3450925" y="1831950"/>
              <a:chExt cx="314950" cy="390750"/>
            </a:xfrm>
          </p:grpSpPr>
          <p:sp>
            <p:nvSpPr>
              <p:cNvPr id="134" name="Google Shape;134;p8"/>
              <p:cNvSpPr/>
              <p:nvPr/>
            </p:nvSpPr>
            <p:spPr>
              <a:xfrm>
                <a:off x="3450925" y="1831950"/>
                <a:ext cx="314950" cy="306575"/>
              </a:xfrm>
              <a:custGeom>
                <a:avLst/>
                <a:gdLst/>
                <a:ahLst/>
                <a:cxnLst/>
                <a:rect l="l" t="t" r="r" b="b"/>
                <a:pathLst>
                  <a:path w="12598" h="12263" extrusionOk="0">
                    <a:moveTo>
                      <a:pt x="10257" y="1"/>
                    </a:moveTo>
                    <a:cubicBezTo>
                      <a:pt x="7167" y="1"/>
                      <a:pt x="4115" y="1426"/>
                      <a:pt x="2160" y="4124"/>
                    </a:cubicBezTo>
                    <a:cubicBezTo>
                      <a:pt x="1" y="7104"/>
                      <a:pt x="1187" y="8843"/>
                      <a:pt x="2561" y="11984"/>
                    </a:cubicBezTo>
                    <a:cubicBezTo>
                      <a:pt x="3818" y="12105"/>
                      <a:pt x="4887" y="12262"/>
                      <a:pt x="5845" y="12262"/>
                    </a:cubicBezTo>
                    <a:cubicBezTo>
                      <a:pt x="7481" y="12262"/>
                      <a:pt x="8790" y="11803"/>
                      <a:pt x="10153" y="9923"/>
                    </a:cubicBezTo>
                    <a:cubicBezTo>
                      <a:pt x="12312" y="6952"/>
                      <a:pt x="12597" y="3188"/>
                      <a:pt x="11223" y="47"/>
                    </a:cubicBezTo>
                    <a:cubicBezTo>
                      <a:pt x="10902" y="16"/>
                      <a:pt x="10579" y="1"/>
                      <a:pt x="10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3466100" y="1905250"/>
                <a:ext cx="239775" cy="285850"/>
              </a:xfrm>
              <a:custGeom>
                <a:avLst/>
                <a:gdLst/>
                <a:ahLst/>
                <a:cxnLst/>
                <a:rect l="l" t="t" r="r" b="b"/>
                <a:pathLst>
                  <a:path w="9591" h="11434" extrusionOk="0">
                    <a:moveTo>
                      <a:pt x="5317" y="1"/>
                    </a:moveTo>
                    <a:cubicBezTo>
                      <a:pt x="5235" y="1"/>
                      <a:pt x="5152" y="55"/>
                      <a:pt x="5148" y="157"/>
                    </a:cubicBezTo>
                    <a:lnTo>
                      <a:pt x="4889" y="3993"/>
                    </a:lnTo>
                    <a:lnTo>
                      <a:pt x="3337" y="6126"/>
                    </a:lnTo>
                    <a:cubicBezTo>
                      <a:pt x="3301" y="6175"/>
                      <a:pt x="3250" y="6198"/>
                      <a:pt x="3200" y="6198"/>
                    </a:cubicBezTo>
                    <a:cubicBezTo>
                      <a:pt x="3124" y="6198"/>
                      <a:pt x="3050" y="6146"/>
                      <a:pt x="3033" y="6054"/>
                    </a:cubicBezTo>
                    <a:lnTo>
                      <a:pt x="2703" y="3967"/>
                    </a:lnTo>
                    <a:cubicBezTo>
                      <a:pt x="2691" y="3873"/>
                      <a:pt x="2617" y="3828"/>
                      <a:pt x="2542" y="3828"/>
                    </a:cubicBezTo>
                    <a:cubicBezTo>
                      <a:pt x="2461" y="3828"/>
                      <a:pt x="2378" y="3882"/>
                      <a:pt x="2373" y="3984"/>
                    </a:cubicBezTo>
                    <a:lnTo>
                      <a:pt x="2115" y="7821"/>
                    </a:lnTo>
                    <a:lnTo>
                      <a:pt x="0" y="10729"/>
                    </a:lnTo>
                    <a:lnTo>
                      <a:pt x="964" y="11434"/>
                    </a:lnTo>
                    <a:lnTo>
                      <a:pt x="3078" y="8516"/>
                    </a:lnTo>
                    <a:lnTo>
                      <a:pt x="6638" y="7080"/>
                    </a:lnTo>
                    <a:cubicBezTo>
                      <a:pt x="6816" y="7012"/>
                      <a:pt x="6751" y="6757"/>
                      <a:pt x="6575" y="6757"/>
                    </a:cubicBezTo>
                    <a:cubicBezTo>
                      <a:pt x="6566" y="6757"/>
                      <a:pt x="6557" y="6758"/>
                      <a:pt x="6548" y="6759"/>
                    </a:cubicBezTo>
                    <a:lnTo>
                      <a:pt x="4461" y="7089"/>
                    </a:lnTo>
                    <a:cubicBezTo>
                      <a:pt x="4451" y="7091"/>
                      <a:pt x="4441" y="7092"/>
                      <a:pt x="4431" y="7092"/>
                    </a:cubicBezTo>
                    <a:cubicBezTo>
                      <a:pt x="4304" y="7092"/>
                      <a:pt x="4217" y="6937"/>
                      <a:pt x="4300" y="6821"/>
                    </a:cubicBezTo>
                    <a:lnTo>
                      <a:pt x="5853" y="4689"/>
                    </a:lnTo>
                    <a:lnTo>
                      <a:pt x="9412" y="3253"/>
                    </a:lnTo>
                    <a:cubicBezTo>
                      <a:pt x="9591" y="3185"/>
                      <a:pt x="9534" y="2930"/>
                      <a:pt x="9350" y="2930"/>
                    </a:cubicBezTo>
                    <a:cubicBezTo>
                      <a:pt x="9341" y="2930"/>
                      <a:pt x="9332" y="2931"/>
                      <a:pt x="9323" y="2932"/>
                    </a:cubicBezTo>
                    <a:lnTo>
                      <a:pt x="7173" y="3271"/>
                    </a:lnTo>
                    <a:cubicBezTo>
                      <a:pt x="7162" y="3273"/>
                      <a:pt x="7151" y="3274"/>
                      <a:pt x="7140" y="3274"/>
                    </a:cubicBezTo>
                    <a:cubicBezTo>
                      <a:pt x="7022" y="3274"/>
                      <a:pt x="6937" y="3144"/>
                      <a:pt x="6994" y="3030"/>
                    </a:cubicBezTo>
                    <a:lnTo>
                      <a:pt x="8261" y="648"/>
                    </a:lnTo>
                    <a:cubicBezTo>
                      <a:pt x="8326" y="518"/>
                      <a:pt x="8225" y="397"/>
                      <a:pt x="8110" y="397"/>
                    </a:cubicBezTo>
                    <a:cubicBezTo>
                      <a:pt x="8067" y="397"/>
                      <a:pt x="8023" y="413"/>
                      <a:pt x="7985" y="452"/>
                    </a:cubicBezTo>
                    <a:lnTo>
                      <a:pt x="6111" y="2388"/>
                    </a:lnTo>
                    <a:cubicBezTo>
                      <a:pt x="6077" y="2422"/>
                      <a:pt x="6033" y="2438"/>
                      <a:pt x="5991" y="2438"/>
                    </a:cubicBezTo>
                    <a:cubicBezTo>
                      <a:pt x="5912" y="2438"/>
                      <a:pt x="5837" y="2385"/>
                      <a:pt x="5826" y="2298"/>
                    </a:cubicBezTo>
                    <a:lnTo>
                      <a:pt x="5478" y="140"/>
                    </a:lnTo>
                    <a:cubicBezTo>
                      <a:pt x="5465" y="46"/>
                      <a:pt x="5391" y="1"/>
                      <a:pt x="5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3516275" y="2111950"/>
                <a:ext cx="161275" cy="110750"/>
              </a:xfrm>
              <a:custGeom>
                <a:avLst/>
                <a:gdLst/>
                <a:ahLst/>
                <a:cxnLst/>
                <a:rect l="l" t="t" r="r" b="b"/>
                <a:pathLst>
                  <a:path w="6451" h="4430" extrusionOk="0">
                    <a:moveTo>
                      <a:pt x="3053" y="0"/>
                    </a:moveTo>
                    <a:cubicBezTo>
                      <a:pt x="2811" y="0"/>
                      <a:pt x="2566" y="20"/>
                      <a:pt x="2320" y="61"/>
                    </a:cubicBezTo>
                    <a:cubicBezTo>
                      <a:pt x="714" y="329"/>
                      <a:pt x="545" y="1248"/>
                      <a:pt x="1" y="2666"/>
                    </a:cubicBezTo>
                    <a:cubicBezTo>
                      <a:pt x="847" y="3683"/>
                      <a:pt x="1308" y="4430"/>
                      <a:pt x="2472" y="4430"/>
                    </a:cubicBezTo>
                    <a:cubicBezTo>
                      <a:pt x="2646" y="4430"/>
                      <a:pt x="2835" y="4413"/>
                      <a:pt x="3043" y="4379"/>
                    </a:cubicBezTo>
                    <a:cubicBezTo>
                      <a:pt x="4648" y="4111"/>
                      <a:pt x="5906" y="3005"/>
                      <a:pt x="6450" y="1586"/>
                    </a:cubicBezTo>
                    <a:cubicBezTo>
                      <a:pt x="5627" y="605"/>
                      <a:pt x="4388" y="0"/>
                      <a:pt x="3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3487725" y="2132650"/>
                <a:ext cx="145875" cy="67100"/>
              </a:xfrm>
              <a:custGeom>
                <a:avLst/>
                <a:gdLst/>
                <a:ahLst/>
                <a:cxnLst/>
                <a:rect l="l" t="t" r="r" b="b"/>
                <a:pathLst>
                  <a:path w="5835" h="2684" extrusionOk="0">
                    <a:moveTo>
                      <a:pt x="4967" y="1"/>
                    </a:moveTo>
                    <a:cubicBezTo>
                      <a:pt x="4950" y="1"/>
                      <a:pt x="4932" y="6"/>
                      <a:pt x="4916" y="18"/>
                    </a:cubicBezTo>
                    <a:lnTo>
                      <a:pt x="3649" y="1151"/>
                    </a:lnTo>
                    <a:lnTo>
                      <a:pt x="2490" y="1347"/>
                    </a:lnTo>
                    <a:cubicBezTo>
                      <a:pt x="2486" y="1348"/>
                      <a:pt x="2482" y="1348"/>
                      <a:pt x="2479" y="1348"/>
                    </a:cubicBezTo>
                    <a:cubicBezTo>
                      <a:pt x="2422" y="1348"/>
                      <a:pt x="2385" y="1282"/>
                      <a:pt x="2418" y="1231"/>
                    </a:cubicBezTo>
                    <a:lnTo>
                      <a:pt x="2962" y="464"/>
                    </a:lnTo>
                    <a:cubicBezTo>
                      <a:pt x="3003" y="410"/>
                      <a:pt x="2956" y="345"/>
                      <a:pt x="2903" y="345"/>
                    </a:cubicBezTo>
                    <a:cubicBezTo>
                      <a:pt x="2887" y="345"/>
                      <a:pt x="2870" y="351"/>
                      <a:pt x="2855" y="366"/>
                    </a:cubicBezTo>
                    <a:lnTo>
                      <a:pt x="1580" y="1499"/>
                    </a:lnTo>
                    <a:lnTo>
                      <a:pt x="1" y="1758"/>
                    </a:lnTo>
                    <a:lnTo>
                      <a:pt x="90" y="2284"/>
                    </a:lnTo>
                    <a:lnTo>
                      <a:pt x="1669" y="2016"/>
                    </a:lnTo>
                    <a:lnTo>
                      <a:pt x="3239" y="2677"/>
                    </a:lnTo>
                    <a:cubicBezTo>
                      <a:pt x="3249" y="2681"/>
                      <a:pt x="3259" y="2683"/>
                      <a:pt x="3269" y="2683"/>
                    </a:cubicBezTo>
                    <a:cubicBezTo>
                      <a:pt x="3333" y="2683"/>
                      <a:pt x="3372" y="2589"/>
                      <a:pt x="3310" y="2543"/>
                    </a:cubicBezTo>
                    <a:lnTo>
                      <a:pt x="2543" y="1999"/>
                    </a:lnTo>
                    <a:cubicBezTo>
                      <a:pt x="2490" y="1963"/>
                      <a:pt x="2516" y="1874"/>
                      <a:pt x="2579" y="1865"/>
                    </a:cubicBezTo>
                    <a:lnTo>
                      <a:pt x="3730" y="1668"/>
                    </a:lnTo>
                    <a:lnTo>
                      <a:pt x="5309" y="2329"/>
                    </a:lnTo>
                    <a:cubicBezTo>
                      <a:pt x="5319" y="2333"/>
                      <a:pt x="5329" y="2335"/>
                      <a:pt x="5339" y="2335"/>
                    </a:cubicBezTo>
                    <a:cubicBezTo>
                      <a:pt x="5403" y="2335"/>
                      <a:pt x="5442" y="2241"/>
                      <a:pt x="5380" y="2195"/>
                    </a:cubicBezTo>
                    <a:lnTo>
                      <a:pt x="4595" y="1633"/>
                    </a:lnTo>
                    <a:cubicBezTo>
                      <a:pt x="4541" y="1597"/>
                      <a:pt x="4550" y="1526"/>
                      <a:pt x="4613" y="1508"/>
                    </a:cubicBezTo>
                    <a:lnTo>
                      <a:pt x="5755" y="1142"/>
                    </a:lnTo>
                    <a:cubicBezTo>
                      <a:pt x="5835" y="1115"/>
                      <a:pt x="5817" y="999"/>
                      <a:pt x="5728" y="999"/>
                    </a:cubicBezTo>
                    <a:lnTo>
                      <a:pt x="4533" y="1026"/>
                    </a:lnTo>
                    <a:cubicBezTo>
                      <a:pt x="4470" y="1026"/>
                      <a:pt x="4434" y="955"/>
                      <a:pt x="4470" y="910"/>
                    </a:cubicBezTo>
                    <a:lnTo>
                      <a:pt x="5032" y="116"/>
                    </a:lnTo>
                    <a:cubicBezTo>
                      <a:pt x="5073" y="61"/>
                      <a:pt x="5024"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865238" y="4603997"/>
              <a:ext cx="1075310" cy="689281"/>
              <a:chOff x="7884988" y="4530097"/>
              <a:chExt cx="1075310" cy="689281"/>
            </a:xfrm>
          </p:grpSpPr>
          <p:grpSp>
            <p:nvGrpSpPr>
              <p:cNvPr id="139" name="Google Shape;139;p8"/>
              <p:cNvGrpSpPr/>
              <p:nvPr/>
            </p:nvGrpSpPr>
            <p:grpSpPr>
              <a:xfrm>
                <a:off x="8355846" y="4530097"/>
                <a:ext cx="604452" cy="689281"/>
                <a:chOff x="3806875" y="2468975"/>
                <a:chExt cx="314950" cy="359150"/>
              </a:xfrm>
            </p:grpSpPr>
            <p:sp>
              <p:nvSpPr>
                <p:cNvPr id="140" name="Google Shape;140;p8"/>
                <p:cNvSpPr/>
                <p:nvPr/>
              </p:nvSpPr>
              <p:spPr>
                <a:xfrm>
                  <a:off x="3806875" y="2468975"/>
                  <a:ext cx="314950" cy="306575"/>
                </a:xfrm>
                <a:custGeom>
                  <a:avLst/>
                  <a:gdLst/>
                  <a:ahLst/>
                  <a:cxnLst/>
                  <a:rect l="l" t="t" r="r" b="b"/>
                  <a:pathLst>
                    <a:path w="12598" h="12263" extrusionOk="0">
                      <a:moveTo>
                        <a:pt x="10257" y="1"/>
                      </a:moveTo>
                      <a:cubicBezTo>
                        <a:pt x="7167" y="1"/>
                        <a:pt x="4115" y="1426"/>
                        <a:pt x="2160" y="4124"/>
                      </a:cubicBezTo>
                      <a:cubicBezTo>
                        <a:pt x="1" y="7104"/>
                        <a:pt x="1187" y="8843"/>
                        <a:pt x="2561" y="11984"/>
                      </a:cubicBezTo>
                      <a:cubicBezTo>
                        <a:pt x="3818" y="12105"/>
                        <a:pt x="4887" y="12262"/>
                        <a:pt x="5845" y="12262"/>
                      </a:cubicBezTo>
                      <a:cubicBezTo>
                        <a:pt x="7481" y="12262"/>
                        <a:pt x="8790" y="11803"/>
                        <a:pt x="10153" y="9923"/>
                      </a:cubicBezTo>
                      <a:cubicBezTo>
                        <a:pt x="12312" y="6952"/>
                        <a:pt x="12597" y="3188"/>
                        <a:pt x="11223" y="47"/>
                      </a:cubicBezTo>
                      <a:cubicBezTo>
                        <a:pt x="10902" y="16"/>
                        <a:pt x="10579" y="1"/>
                        <a:pt x="10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3822050" y="2542275"/>
                  <a:ext cx="239775" cy="285850"/>
                </a:xfrm>
                <a:custGeom>
                  <a:avLst/>
                  <a:gdLst/>
                  <a:ahLst/>
                  <a:cxnLst/>
                  <a:rect l="l" t="t" r="r" b="b"/>
                  <a:pathLst>
                    <a:path w="9591" h="11434" extrusionOk="0">
                      <a:moveTo>
                        <a:pt x="5317" y="1"/>
                      </a:moveTo>
                      <a:cubicBezTo>
                        <a:pt x="5235" y="1"/>
                        <a:pt x="5152" y="55"/>
                        <a:pt x="5148" y="157"/>
                      </a:cubicBezTo>
                      <a:lnTo>
                        <a:pt x="4889" y="3993"/>
                      </a:lnTo>
                      <a:lnTo>
                        <a:pt x="3337" y="6126"/>
                      </a:lnTo>
                      <a:cubicBezTo>
                        <a:pt x="3301" y="6175"/>
                        <a:pt x="3250" y="6198"/>
                        <a:pt x="3200" y="6198"/>
                      </a:cubicBezTo>
                      <a:cubicBezTo>
                        <a:pt x="3124" y="6198"/>
                        <a:pt x="3050" y="6146"/>
                        <a:pt x="3033" y="6054"/>
                      </a:cubicBezTo>
                      <a:lnTo>
                        <a:pt x="2703" y="3967"/>
                      </a:lnTo>
                      <a:cubicBezTo>
                        <a:pt x="2691" y="3873"/>
                        <a:pt x="2617" y="3828"/>
                        <a:pt x="2542" y="3828"/>
                      </a:cubicBezTo>
                      <a:cubicBezTo>
                        <a:pt x="2461" y="3828"/>
                        <a:pt x="2378" y="3882"/>
                        <a:pt x="2373" y="3984"/>
                      </a:cubicBezTo>
                      <a:lnTo>
                        <a:pt x="2115" y="7821"/>
                      </a:lnTo>
                      <a:lnTo>
                        <a:pt x="0" y="10729"/>
                      </a:lnTo>
                      <a:lnTo>
                        <a:pt x="964" y="11434"/>
                      </a:lnTo>
                      <a:lnTo>
                        <a:pt x="3078" y="8516"/>
                      </a:lnTo>
                      <a:lnTo>
                        <a:pt x="6638" y="7080"/>
                      </a:lnTo>
                      <a:cubicBezTo>
                        <a:pt x="6816" y="7012"/>
                        <a:pt x="6751" y="6757"/>
                        <a:pt x="6575" y="6757"/>
                      </a:cubicBezTo>
                      <a:cubicBezTo>
                        <a:pt x="6566" y="6757"/>
                        <a:pt x="6557" y="6758"/>
                        <a:pt x="6548" y="6759"/>
                      </a:cubicBezTo>
                      <a:lnTo>
                        <a:pt x="4461" y="7089"/>
                      </a:lnTo>
                      <a:cubicBezTo>
                        <a:pt x="4451" y="7091"/>
                        <a:pt x="4441" y="7092"/>
                        <a:pt x="4431" y="7092"/>
                      </a:cubicBezTo>
                      <a:cubicBezTo>
                        <a:pt x="4304" y="7092"/>
                        <a:pt x="4217" y="6937"/>
                        <a:pt x="4300" y="6821"/>
                      </a:cubicBezTo>
                      <a:lnTo>
                        <a:pt x="5853" y="4689"/>
                      </a:lnTo>
                      <a:lnTo>
                        <a:pt x="9412" y="3253"/>
                      </a:lnTo>
                      <a:cubicBezTo>
                        <a:pt x="9591" y="3185"/>
                        <a:pt x="9534" y="2930"/>
                        <a:pt x="9350" y="2930"/>
                      </a:cubicBezTo>
                      <a:cubicBezTo>
                        <a:pt x="9341" y="2930"/>
                        <a:pt x="9332" y="2931"/>
                        <a:pt x="9323" y="2932"/>
                      </a:cubicBezTo>
                      <a:lnTo>
                        <a:pt x="7173" y="3271"/>
                      </a:lnTo>
                      <a:cubicBezTo>
                        <a:pt x="7162" y="3273"/>
                        <a:pt x="7151" y="3274"/>
                        <a:pt x="7140" y="3274"/>
                      </a:cubicBezTo>
                      <a:cubicBezTo>
                        <a:pt x="7022" y="3274"/>
                        <a:pt x="6937" y="3144"/>
                        <a:pt x="6994" y="3030"/>
                      </a:cubicBezTo>
                      <a:lnTo>
                        <a:pt x="8261" y="648"/>
                      </a:lnTo>
                      <a:cubicBezTo>
                        <a:pt x="8326" y="518"/>
                        <a:pt x="8225" y="397"/>
                        <a:pt x="8110" y="397"/>
                      </a:cubicBezTo>
                      <a:cubicBezTo>
                        <a:pt x="8067" y="397"/>
                        <a:pt x="8023" y="413"/>
                        <a:pt x="7985" y="452"/>
                      </a:cubicBezTo>
                      <a:lnTo>
                        <a:pt x="6111" y="2388"/>
                      </a:lnTo>
                      <a:cubicBezTo>
                        <a:pt x="6077" y="2422"/>
                        <a:pt x="6033" y="2438"/>
                        <a:pt x="5991" y="2438"/>
                      </a:cubicBezTo>
                      <a:cubicBezTo>
                        <a:pt x="5912" y="2438"/>
                        <a:pt x="5837" y="2385"/>
                        <a:pt x="5826" y="2298"/>
                      </a:cubicBezTo>
                      <a:lnTo>
                        <a:pt x="5478" y="140"/>
                      </a:lnTo>
                      <a:cubicBezTo>
                        <a:pt x="5465" y="46"/>
                        <a:pt x="5391" y="1"/>
                        <a:pt x="5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8"/>
              <p:cNvGrpSpPr/>
              <p:nvPr/>
            </p:nvGrpSpPr>
            <p:grpSpPr>
              <a:xfrm rot="-4695396">
                <a:off x="7816540" y="4697450"/>
                <a:ext cx="607745" cy="354578"/>
                <a:chOff x="3847025" y="3304850"/>
                <a:chExt cx="402125" cy="234613"/>
              </a:xfrm>
            </p:grpSpPr>
            <p:sp>
              <p:nvSpPr>
                <p:cNvPr id="143" name="Google Shape;143;p8"/>
                <p:cNvSpPr/>
                <p:nvPr/>
              </p:nvSpPr>
              <p:spPr>
                <a:xfrm>
                  <a:off x="3907505" y="3304850"/>
                  <a:ext cx="341645" cy="234613"/>
                </a:xfrm>
                <a:custGeom>
                  <a:avLst/>
                  <a:gdLst/>
                  <a:ahLst/>
                  <a:cxnLst/>
                  <a:rect l="l" t="t" r="r" b="b"/>
                  <a:pathLst>
                    <a:path w="6451" h="4430" extrusionOk="0">
                      <a:moveTo>
                        <a:pt x="3053" y="0"/>
                      </a:moveTo>
                      <a:cubicBezTo>
                        <a:pt x="2811" y="0"/>
                        <a:pt x="2566" y="20"/>
                        <a:pt x="2320" y="61"/>
                      </a:cubicBezTo>
                      <a:cubicBezTo>
                        <a:pt x="714" y="329"/>
                        <a:pt x="545" y="1248"/>
                        <a:pt x="1" y="2666"/>
                      </a:cubicBezTo>
                      <a:cubicBezTo>
                        <a:pt x="847" y="3683"/>
                        <a:pt x="1308" y="4430"/>
                        <a:pt x="2472" y="4430"/>
                      </a:cubicBezTo>
                      <a:cubicBezTo>
                        <a:pt x="2646" y="4430"/>
                        <a:pt x="2835" y="4413"/>
                        <a:pt x="3043" y="4379"/>
                      </a:cubicBezTo>
                      <a:cubicBezTo>
                        <a:pt x="4648" y="4111"/>
                        <a:pt x="5906" y="3005"/>
                        <a:pt x="6450" y="1586"/>
                      </a:cubicBezTo>
                      <a:cubicBezTo>
                        <a:pt x="5627" y="605"/>
                        <a:pt x="4388" y="0"/>
                        <a:pt x="3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847025" y="3348701"/>
                  <a:ext cx="309022" cy="142145"/>
                </a:xfrm>
                <a:custGeom>
                  <a:avLst/>
                  <a:gdLst/>
                  <a:ahLst/>
                  <a:cxnLst/>
                  <a:rect l="l" t="t" r="r" b="b"/>
                  <a:pathLst>
                    <a:path w="5835" h="2684" extrusionOk="0">
                      <a:moveTo>
                        <a:pt x="4967" y="1"/>
                      </a:moveTo>
                      <a:cubicBezTo>
                        <a:pt x="4950" y="1"/>
                        <a:pt x="4932" y="6"/>
                        <a:pt x="4916" y="18"/>
                      </a:cubicBezTo>
                      <a:lnTo>
                        <a:pt x="3649" y="1151"/>
                      </a:lnTo>
                      <a:lnTo>
                        <a:pt x="2490" y="1347"/>
                      </a:lnTo>
                      <a:cubicBezTo>
                        <a:pt x="2486" y="1348"/>
                        <a:pt x="2482" y="1348"/>
                        <a:pt x="2479" y="1348"/>
                      </a:cubicBezTo>
                      <a:cubicBezTo>
                        <a:pt x="2422" y="1348"/>
                        <a:pt x="2385" y="1282"/>
                        <a:pt x="2418" y="1231"/>
                      </a:cubicBezTo>
                      <a:lnTo>
                        <a:pt x="2962" y="464"/>
                      </a:lnTo>
                      <a:cubicBezTo>
                        <a:pt x="3003" y="410"/>
                        <a:pt x="2956" y="345"/>
                        <a:pt x="2903" y="345"/>
                      </a:cubicBezTo>
                      <a:cubicBezTo>
                        <a:pt x="2887" y="345"/>
                        <a:pt x="2870" y="351"/>
                        <a:pt x="2855" y="366"/>
                      </a:cubicBezTo>
                      <a:lnTo>
                        <a:pt x="1580" y="1499"/>
                      </a:lnTo>
                      <a:lnTo>
                        <a:pt x="1" y="1758"/>
                      </a:lnTo>
                      <a:lnTo>
                        <a:pt x="90" y="2284"/>
                      </a:lnTo>
                      <a:lnTo>
                        <a:pt x="1669" y="2016"/>
                      </a:lnTo>
                      <a:lnTo>
                        <a:pt x="3239" y="2677"/>
                      </a:lnTo>
                      <a:cubicBezTo>
                        <a:pt x="3249" y="2681"/>
                        <a:pt x="3259" y="2683"/>
                        <a:pt x="3269" y="2683"/>
                      </a:cubicBezTo>
                      <a:cubicBezTo>
                        <a:pt x="3333" y="2683"/>
                        <a:pt x="3372" y="2589"/>
                        <a:pt x="3310" y="2543"/>
                      </a:cubicBezTo>
                      <a:lnTo>
                        <a:pt x="2543" y="1999"/>
                      </a:lnTo>
                      <a:cubicBezTo>
                        <a:pt x="2490" y="1963"/>
                        <a:pt x="2516" y="1874"/>
                        <a:pt x="2579" y="1865"/>
                      </a:cubicBezTo>
                      <a:lnTo>
                        <a:pt x="3730" y="1668"/>
                      </a:lnTo>
                      <a:lnTo>
                        <a:pt x="5309" y="2329"/>
                      </a:lnTo>
                      <a:cubicBezTo>
                        <a:pt x="5319" y="2333"/>
                        <a:pt x="5329" y="2335"/>
                        <a:pt x="5339" y="2335"/>
                      </a:cubicBezTo>
                      <a:cubicBezTo>
                        <a:pt x="5403" y="2335"/>
                        <a:pt x="5442" y="2241"/>
                        <a:pt x="5380" y="2195"/>
                      </a:cubicBezTo>
                      <a:lnTo>
                        <a:pt x="4595" y="1633"/>
                      </a:lnTo>
                      <a:cubicBezTo>
                        <a:pt x="4541" y="1597"/>
                        <a:pt x="4550" y="1526"/>
                        <a:pt x="4613" y="1508"/>
                      </a:cubicBezTo>
                      <a:lnTo>
                        <a:pt x="5755" y="1142"/>
                      </a:lnTo>
                      <a:cubicBezTo>
                        <a:pt x="5835" y="1115"/>
                        <a:pt x="5817" y="999"/>
                        <a:pt x="5728" y="999"/>
                      </a:cubicBezTo>
                      <a:lnTo>
                        <a:pt x="4533" y="1026"/>
                      </a:lnTo>
                      <a:cubicBezTo>
                        <a:pt x="4470" y="1026"/>
                        <a:pt x="4434" y="955"/>
                        <a:pt x="4470" y="910"/>
                      </a:cubicBezTo>
                      <a:lnTo>
                        <a:pt x="5032" y="116"/>
                      </a:lnTo>
                      <a:cubicBezTo>
                        <a:pt x="5073" y="61"/>
                        <a:pt x="5024"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pic>
        <p:nvPicPr>
          <p:cNvPr id="146" name="Google Shape;146;p9"/>
          <p:cNvPicPr preferRelativeResize="0"/>
          <p:nvPr/>
        </p:nvPicPr>
        <p:blipFill>
          <a:blip r:embed="rId2">
            <a:alphaModFix amt="70000"/>
          </a:blip>
          <a:stretch>
            <a:fillRect/>
          </a:stretch>
        </p:blipFill>
        <p:spPr>
          <a:xfrm>
            <a:off x="0" y="-50"/>
            <a:ext cx="9144003" cy="5143501"/>
          </a:xfrm>
          <a:prstGeom prst="rect">
            <a:avLst/>
          </a:prstGeom>
          <a:noFill/>
          <a:ln>
            <a:noFill/>
          </a:ln>
        </p:spPr>
      </p:pic>
      <p:sp>
        <p:nvSpPr>
          <p:cNvPr id="147" name="Google Shape;147;p9"/>
          <p:cNvSpPr txBox="1">
            <a:spLocks noGrp="1"/>
          </p:cNvSpPr>
          <p:nvPr>
            <p:ph type="title"/>
          </p:nvPr>
        </p:nvSpPr>
        <p:spPr>
          <a:xfrm>
            <a:off x="5255275" y="1386738"/>
            <a:ext cx="3175500" cy="1169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48" name="Google Shape;148;p9"/>
          <p:cNvSpPr txBox="1">
            <a:spLocks noGrp="1"/>
          </p:cNvSpPr>
          <p:nvPr>
            <p:ph type="subTitle" idx="1"/>
          </p:nvPr>
        </p:nvSpPr>
        <p:spPr>
          <a:xfrm>
            <a:off x="5255275" y="2784963"/>
            <a:ext cx="3175500" cy="97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9" name="Google Shape;149;p9"/>
          <p:cNvSpPr>
            <a:spLocks noGrp="1"/>
          </p:cNvSpPr>
          <p:nvPr>
            <p:ph type="pic" idx="2"/>
          </p:nvPr>
        </p:nvSpPr>
        <p:spPr>
          <a:xfrm>
            <a:off x="713225" y="798550"/>
            <a:ext cx="3858900" cy="3546300"/>
          </a:xfrm>
          <a:prstGeom prst="rect">
            <a:avLst/>
          </a:prstGeom>
          <a:noFill/>
          <a:ln>
            <a:noFill/>
          </a:ln>
          <a:effectLst>
            <a:outerShdw blurRad="200025" algn="bl" rotWithShape="0">
              <a:schemeClr val="accent1">
                <a:alpha val="70000"/>
              </a:schemeClr>
            </a:outerShdw>
          </a:effectLst>
        </p:spPr>
      </p:sp>
      <p:grpSp>
        <p:nvGrpSpPr>
          <p:cNvPr id="150" name="Google Shape;150;p9"/>
          <p:cNvGrpSpPr/>
          <p:nvPr/>
        </p:nvGrpSpPr>
        <p:grpSpPr>
          <a:xfrm>
            <a:off x="8134992" y="3973641"/>
            <a:ext cx="1009026" cy="1169667"/>
            <a:chOff x="2715175" y="2312475"/>
            <a:chExt cx="595050" cy="689825"/>
          </a:xfrm>
        </p:grpSpPr>
        <p:sp>
          <p:nvSpPr>
            <p:cNvPr id="151" name="Google Shape;151;p9"/>
            <p:cNvSpPr/>
            <p:nvPr/>
          </p:nvSpPr>
          <p:spPr>
            <a:xfrm>
              <a:off x="2715175" y="2312475"/>
              <a:ext cx="301775" cy="297975"/>
            </a:xfrm>
            <a:custGeom>
              <a:avLst/>
              <a:gdLst/>
              <a:ahLst/>
              <a:cxnLst/>
              <a:rect l="l" t="t" r="r" b="b"/>
              <a:pathLst>
                <a:path w="12071" h="11919" extrusionOk="0">
                  <a:moveTo>
                    <a:pt x="116" y="0"/>
                  </a:moveTo>
                  <a:lnTo>
                    <a:pt x="116" y="0"/>
                  </a:lnTo>
                  <a:cubicBezTo>
                    <a:pt x="116" y="0"/>
                    <a:pt x="0" y="6477"/>
                    <a:pt x="2623" y="9849"/>
                  </a:cubicBezTo>
                  <a:cubicBezTo>
                    <a:pt x="3463" y="10932"/>
                    <a:pt x="5455" y="11918"/>
                    <a:pt x="7145" y="11918"/>
                  </a:cubicBezTo>
                  <a:cubicBezTo>
                    <a:pt x="8128" y="11918"/>
                    <a:pt x="9009" y="11584"/>
                    <a:pt x="9501" y="10741"/>
                  </a:cubicBezTo>
                  <a:cubicBezTo>
                    <a:pt x="11767" y="9813"/>
                    <a:pt x="12070" y="6102"/>
                    <a:pt x="10322" y="3854"/>
                  </a:cubicBezTo>
                  <a:cubicBezTo>
                    <a:pt x="7699" y="482"/>
                    <a:pt x="117"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3038550" y="2411525"/>
              <a:ext cx="271675" cy="209575"/>
            </a:xfrm>
            <a:custGeom>
              <a:avLst/>
              <a:gdLst/>
              <a:ahLst/>
              <a:cxnLst/>
              <a:rect l="l" t="t" r="r" b="b"/>
              <a:pathLst>
                <a:path w="10867" h="8383" extrusionOk="0">
                  <a:moveTo>
                    <a:pt x="7799" y="1"/>
                  </a:moveTo>
                  <a:cubicBezTo>
                    <a:pt x="5910" y="1"/>
                    <a:pt x="3591" y="271"/>
                    <a:pt x="2195" y="1409"/>
                  </a:cubicBezTo>
                  <a:cubicBezTo>
                    <a:pt x="420" y="2854"/>
                    <a:pt x="1" y="5807"/>
                    <a:pt x="1606" y="6940"/>
                  </a:cubicBezTo>
                  <a:cubicBezTo>
                    <a:pt x="1930" y="7978"/>
                    <a:pt x="3014" y="8382"/>
                    <a:pt x="4179" y="8382"/>
                  </a:cubicBezTo>
                  <a:cubicBezTo>
                    <a:pt x="5294" y="8382"/>
                    <a:pt x="6483" y="8012"/>
                    <a:pt x="7146" y="7475"/>
                  </a:cubicBezTo>
                  <a:cubicBezTo>
                    <a:pt x="9796" y="5307"/>
                    <a:pt x="10867" y="222"/>
                    <a:pt x="10867" y="222"/>
                  </a:cubicBezTo>
                  <a:cubicBezTo>
                    <a:pt x="10867" y="222"/>
                    <a:pt x="9509" y="1"/>
                    <a:pt x="7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3007775" y="2468150"/>
              <a:ext cx="217700" cy="427050"/>
            </a:xfrm>
            <a:custGeom>
              <a:avLst/>
              <a:gdLst/>
              <a:ahLst/>
              <a:cxnLst/>
              <a:rect l="l" t="t" r="r" b="b"/>
              <a:pathLst>
                <a:path w="8708" h="17082" extrusionOk="0">
                  <a:moveTo>
                    <a:pt x="8708" y="0"/>
                  </a:moveTo>
                  <a:cubicBezTo>
                    <a:pt x="447" y="2783"/>
                    <a:pt x="1" y="13828"/>
                    <a:pt x="134" y="16718"/>
                  </a:cubicBezTo>
                  <a:cubicBezTo>
                    <a:pt x="145" y="17018"/>
                    <a:pt x="305" y="17081"/>
                    <a:pt x="438" y="17081"/>
                  </a:cubicBezTo>
                  <a:cubicBezTo>
                    <a:pt x="534" y="17081"/>
                    <a:pt x="616" y="17048"/>
                    <a:pt x="616" y="17048"/>
                  </a:cubicBezTo>
                  <a:cubicBezTo>
                    <a:pt x="910" y="2856"/>
                    <a:pt x="8706" y="1"/>
                    <a:pt x="8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2808625" y="2448950"/>
              <a:ext cx="217475" cy="427050"/>
            </a:xfrm>
            <a:custGeom>
              <a:avLst/>
              <a:gdLst/>
              <a:ahLst/>
              <a:cxnLst/>
              <a:rect l="l" t="t" r="r" b="b"/>
              <a:pathLst>
                <a:path w="8699" h="17082" extrusionOk="0">
                  <a:moveTo>
                    <a:pt x="0" y="1"/>
                  </a:moveTo>
                  <a:cubicBezTo>
                    <a:pt x="1" y="1"/>
                    <a:pt x="7788" y="2866"/>
                    <a:pt x="8083" y="17049"/>
                  </a:cubicBezTo>
                  <a:cubicBezTo>
                    <a:pt x="8083" y="17049"/>
                    <a:pt x="8164" y="17082"/>
                    <a:pt x="8261" y="17082"/>
                  </a:cubicBezTo>
                  <a:cubicBezTo>
                    <a:pt x="8395" y="17082"/>
                    <a:pt x="8558" y="17019"/>
                    <a:pt x="8573" y="16719"/>
                  </a:cubicBezTo>
                  <a:cubicBezTo>
                    <a:pt x="8698" y="13837"/>
                    <a:pt x="8252" y="279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2871050" y="2862450"/>
              <a:ext cx="279925" cy="139850"/>
            </a:xfrm>
            <a:custGeom>
              <a:avLst/>
              <a:gdLst/>
              <a:ahLst/>
              <a:cxnLst/>
              <a:rect l="l" t="t" r="r" b="b"/>
              <a:pathLst>
                <a:path w="11197" h="5594" extrusionOk="0">
                  <a:moveTo>
                    <a:pt x="5603" y="0"/>
                  </a:moveTo>
                  <a:cubicBezTo>
                    <a:pt x="2508" y="0"/>
                    <a:pt x="1" y="2507"/>
                    <a:pt x="1" y="5594"/>
                  </a:cubicBezTo>
                  <a:lnTo>
                    <a:pt x="11197" y="5594"/>
                  </a:lnTo>
                  <a:cubicBezTo>
                    <a:pt x="11197" y="2507"/>
                    <a:pt x="8690" y="0"/>
                    <a:pt x="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18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84"/>
        <p:cNvGrpSpPr/>
        <p:nvPr/>
      </p:nvGrpSpPr>
      <p:grpSpPr>
        <a:xfrm>
          <a:off x="0" y="0"/>
          <a:ext cx="0" cy="0"/>
          <a:chOff x="0" y="0"/>
          <a:chExt cx="0" cy="0"/>
        </a:xfrm>
      </p:grpSpPr>
      <p:pic>
        <p:nvPicPr>
          <p:cNvPr id="185" name="Google Shape;185;p13"/>
          <p:cNvPicPr preferRelativeResize="0"/>
          <p:nvPr/>
        </p:nvPicPr>
        <p:blipFill>
          <a:blip r:embed="rId2">
            <a:alphaModFix amt="70000"/>
          </a:blip>
          <a:stretch>
            <a:fillRect/>
          </a:stretch>
        </p:blipFill>
        <p:spPr>
          <a:xfrm>
            <a:off x="0" y="-50"/>
            <a:ext cx="9144003" cy="5143501"/>
          </a:xfrm>
          <a:prstGeom prst="rect">
            <a:avLst/>
          </a:prstGeom>
          <a:noFill/>
          <a:ln>
            <a:noFill/>
          </a:ln>
        </p:spPr>
      </p:pic>
      <p:sp>
        <p:nvSpPr>
          <p:cNvPr id="186" name="Google Shape;18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7" name="Google Shape;187;p13"/>
          <p:cNvSpPr txBox="1">
            <a:spLocks noGrp="1"/>
          </p:cNvSpPr>
          <p:nvPr>
            <p:ph type="subTitle" idx="1"/>
          </p:nvPr>
        </p:nvSpPr>
        <p:spPr>
          <a:xfrm>
            <a:off x="720000" y="21931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8" name="Google Shape;188;p13"/>
          <p:cNvSpPr txBox="1">
            <a:spLocks noGrp="1"/>
          </p:cNvSpPr>
          <p:nvPr>
            <p:ph type="subTitle" idx="2"/>
          </p:nvPr>
        </p:nvSpPr>
        <p:spPr>
          <a:xfrm>
            <a:off x="3419271" y="21931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13"/>
          <p:cNvSpPr txBox="1">
            <a:spLocks noGrp="1"/>
          </p:cNvSpPr>
          <p:nvPr>
            <p:ph type="subTitle" idx="3"/>
          </p:nvPr>
        </p:nvSpPr>
        <p:spPr>
          <a:xfrm>
            <a:off x="720000" y="3921250"/>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0" name="Google Shape;190;p13"/>
          <p:cNvSpPr txBox="1">
            <a:spLocks noGrp="1"/>
          </p:cNvSpPr>
          <p:nvPr>
            <p:ph type="subTitle" idx="4"/>
          </p:nvPr>
        </p:nvSpPr>
        <p:spPr>
          <a:xfrm>
            <a:off x="3419274" y="3921250"/>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13"/>
          <p:cNvSpPr txBox="1">
            <a:spLocks noGrp="1"/>
          </p:cNvSpPr>
          <p:nvPr>
            <p:ph type="subTitle" idx="5"/>
          </p:nvPr>
        </p:nvSpPr>
        <p:spPr>
          <a:xfrm>
            <a:off x="6118549" y="21931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2" name="Google Shape;192;p13"/>
          <p:cNvSpPr txBox="1">
            <a:spLocks noGrp="1"/>
          </p:cNvSpPr>
          <p:nvPr>
            <p:ph type="subTitle" idx="6"/>
          </p:nvPr>
        </p:nvSpPr>
        <p:spPr>
          <a:xfrm>
            <a:off x="6118549" y="3921250"/>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3" name="Google Shape;193;p13"/>
          <p:cNvSpPr txBox="1">
            <a:spLocks noGrp="1"/>
          </p:cNvSpPr>
          <p:nvPr>
            <p:ph type="title" idx="7" hasCustomPrompt="1"/>
          </p:nvPr>
        </p:nvSpPr>
        <p:spPr>
          <a:xfrm>
            <a:off x="720000" y="1344775"/>
            <a:ext cx="87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4" name="Google Shape;194;p13"/>
          <p:cNvSpPr txBox="1">
            <a:spLocks noGrp="1"/>
          </p:cNvSpPr>
          <p:nvPr>
            <p:ph type="title" idx="8" hasCustomPrompt="1"/>
          </p:nvPr>
        </p:nvSpPr>
        <p:spPr>
          <a:xfrm>
            <a:off x="720000" y="3072872"/>
            <a:ext cx="87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5" name="Google Shape;195;p13"/>
          <p:cNvSpPr txBox="1">
            <a:spLocks noGrp="1"/>
          </p:cNvSpPr>
          <p:nvPr>
            <p:ph type="title" idx="9" hasCustomPrompt="1"/>
          </p:nvPr>
        </p:nvSpPr>
        <p:spPr>
          <a:xfrm>
            <a:off x="3419275" y="1344775"/>
            <a:ext cx="87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6" name="Google Shape;196;p13"/>
          <p:cNvSpPr txBox="1">
            <a:spLocks noGrp="1"/>
          </p:cNvSpPr>
          <p:nvPr>
            <p:ph type="title" idx="13" hasCustomPrompt="1"/>
          </p:nvPr>
        </p:nvSpPr>
        <p:spPr>
          <a:xfrm>
            <a:off x="3419275" y="3072872"/>
            <a:ext cx="87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 name="Google Shape;197;p13"/>
          <p:cNvSpPr txBox="1">
            <a:spLocks noGrp="1"/>
          </p:cNvSpPr>
          <p:nvPr>
            <p:ph type="title" idx="14" hasCustomPrompt="1"/>
          </p:nvPr>
        </p:nvSpPr>
        <p:spPr>
          <a:xfrm>
            <a:off x="6118550" y="1344775"/>
            <a:ext cx="87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8" name="Google Shape;198;p13"/>
          <p:cNvSpPr txBox="1">
            <a:spLocks noGrp="1"/>
          </p:cNvSpPr>
          <p:nvPr>
            <p:ph type="title" idx="15" hasCustomPrompt="1"/>
          </p:nvPr>
        </p:nvSpPr>
        <p:spPr>
          <a:xfrm>
            <a:off x="6118550" y="3072872"/>
            <a:ext cx="87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9" name="Google Shape;199;p13"/>
          <p:cNvSpPr txBox="1">
            <a:spLocks noGrp="1"/>
          </p:cNvSpPr>
          <p:nvPr>
            <p:ph type="subTitle" idx="16"/>
          </p:nvPr>
        </p:nvSpPr>
        <p:spPr>
          <a:xfrm>
            <a:off x="720000"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20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a:endParaRPr/>
          </a:p>
        </p:txBody>
      </p:sp>
      <p:sp>
        <p:nvSpPr>
          <p:cNvPr id="200" name="Google Shape;200;p13"/>
          <p:cNvSpPr txBox="1">
            <a:spLocks noGrp="1"/>
          </p:cNvSpPr>
          <p:nvPr>
            <p:ph type="subTitle" idx="17"/>
          </p:nvPr>
        </p:nvSpPr>
        <p:spPr>
          <a:xfrm>
            <a:off x="3419275"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20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a:endParaRPr/>
          </a:p>
        </p:txBody>
      </p:sp>
      <p:sp>
        <p:nvSpPr>
          <p:cNvPr id="201" name="Google Shape;201;p13"/>
          <p:cNvSpPr txBox="1">
            <a:spLocks noGrp="1"/>
          </p:cNvSpPr>
          <p:nvPr>
            <p:ph type="subTitle" idx="18"/>
          </p:nvPr>
        </p:nvSpPr>
        <p:spPr>
          <a:xfrm>
            <a:off x="6118550"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20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a:endParaRPr/>
          </a:p>
        </p:txBody>
      </p:sp>
      <p:sp>
        <p:nvSpPr>
          <p:cNvPr id="202" name="Google Shape;202;p13"/>
          <p:cNvSpPr txBox="1">
            <a:spLocks noGrp="1"/>
          </p:cNvSpPr>
          <p:nvPr>
            <p:ph type="subTitle" idx="19"/>
          </p:nvPr>
        </p:nvSpPr>
        <p:spPr>
          <a:xfrm>
            <a:off x="720000" y="36323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20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a:endParaRPr/>
          </a:p>
        </p:txBody>
      </p:sp>
      <p:sp>
        <p:nvSpPr>
          <p:cNvPr id="203" name="Google Shape;203;p13"/>
          <p:cNvSpPr txBox="1">
            <a:spLocks noGrp="1"/>
          </p:cNvSpPr>
          <p:nvPr>
            <p:ph type="subTitle" idx="20"/>
          </p:nvPr>
        </p:nvSpPr>
        <p:spPr>
          <a:xfrm>
            <a:off x="3419275" y="36323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20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a:endParaRPr/>
          </a:p>
        </p:txBody>
      </p:sp>
      <p:sp>
        <p:nvSpPr>
          <p:cNvPr id="204" name="Google Shape;204;p13"/>
          <p:cNvSpPr txBox="1">
            <a:spLocks noGrp="1"/>
          </p:cNvSpPr>
          <p:nvPr>
            <p:ph type="subTitle" idx="21"/>
          </p:nvPr>
        </p:nvSpPr>
        <p:spPr>
          <a:xfrm>
            <a:off x="6118550" y="36323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20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a:endParaRPr/>
          </a:p>
        </p:txBody>
      </p:sp>
      <p:grpSp>
        <p:nvGrpSpPr>
          <p:cNvPr id="205" name="Google Shape;205;p13"/>
          <p:cNvGrpSpPr/>
          <p:nvPr/>
        </p:nvGrpSpPr>
        <p:grpSpPr>
          <a:xfrm>
            <a:off x="-312222" y="-61541"/>
            <a:ext cx="9798681" cy="5485940"/>
            <a:chOff x="-312222" y="-61541"/>
            <a:chExt cx="9798681" cy="5485940"/>
          </a:xfrm>
        </p:grpSpPr>
        <p:grpSp>
          <p:nvGrpSpPr>
            <p:cNvPr id="206" name="Google Shape;206;p13"/>
            <p:cNvGrpSpPr/>
            <p:nvPr/>
          </p:nvGrpSpPr>
          <p:grpSpPr>
            <a:xfrm rot="-6807537">
              <a:off x="8437985" y="113074"/>
              <a:ext cx="940280" cy="852841"/>
              <a:chOff x="4357538" y="2124225"/>
              <a:chExt cx="748038" cy="678475"/>
            </a:xfrm>
          </p:grpSpPr>
          <p:sp>
            <p:nvSpPr>
              <p:cNvPr id="207" name="Google Shape;207;p13"/>
              <p:cNvSpPr/>
              <p:nvPr/>
            </p:nvSpPr>
            <p:spPr>
              <a:xfrm>
                <a:off x="4357538" y="2406650"/>
                <a:ext cx="548675" cy="368150"/>
              </a:xfrm>
              <a:custGeom>
                <a:avLst/>
                <a:gdLst/>
                <a:ahLst/>
                <a:cxnLst/>
                <a:rect l="l" t="t" r="r" b="b"/>
                <a:pathLst>
                  <a:path w="21947" h="14726" extrusionOk="0">
                    <a:moveTo>
                      <a:pt x="12848" y="1"/>
                    </a:moveTo>
                    <a:cubicBezTo>
                      <a:pt x="11913" y="1"/>
                      <a:pt x="10918" y="288"/>
                      <a:pt x="9912" y="591"/>
                    </a:cubicBezTo>
                    <a:cubicBezTo>
                      <a:pt x="9067" y="847"/>
                      <a:pt x="8285" y="870"/>
                      <a:pt x="7535" y="870"/>
                    </a:cubicBezTo>
                    <a:cubicBezTo>
                      <a:pt x="7367" y="870"/>
                      <a:pt x="7201" y="869"/>
                      <a:pt x="7036" y="869"/>
                    </a:cubicBezTo>
                    <a:cubicBezTo>
                      <a:pt x="6030" y="869"/>
                      <a:pt x="5070" y="912"/>
                      <a:pt x="4077" y="1528"/>
                    </a:cubicBezTo>
                    <a:cubicBezTo>
                      <a:pt x="2195" y="2697"/>
                      <a:pt x="1" y="5623"/>
                      <a:pt x="1" y="5623"/>
                    </a:cubicBezTo>
                    <a:cubicBezTo>
                      <a:pt x="1" y="5623"/>
                      <a:pt x="2535" y="4445"/>
                      <a:pt x="5802" y="4445"/>
                    </a:cubicBezTo>
                    <a:cubicBezTo>
                      <a:pt x="6474" y="4445"/>
                      <a:pt x="7177" y="4495"/>
                      <a:pt x="7896" y="4615"/>
                    </a:cubicBezTo>
                    <a:cubicBezTo>
                      <a:pt x="12106" y="5320"/>
                      <a:pt x="10804" y="10913"/>
                      <a:pt x="14578" y="13268"/>
                    </a:cubicBezTo>
                    <a:cubicBezTo>
                      <a:pt x="16428" y="14430"/>
                      <a:pt x="18241" y="14726"/>
                      <a:pt x="19605" y="14726"/>
                    </a:cubicBezTo>
                    <a:cubicBezTo>
                      <a:pt x="21015" y="14726"/>
                      <a:pt x="21946" y="14410"/>
                      <a:pt x="21946" y="14410"/>
                    </a:cubicBezTo>
                    <a:cubicBezTo>
                      <a:pt x="21946" y="14410"/>
                      <a:pt x="21705" y="10110"/>
                      <a:pt x="20153" y="7800"/>
                    </a:cubicBezTo>
                    <a:cubicBezTo>
                      <a:pt x="18601" y="5489"/>
                      <a:pt x="17397" y="3883"/>
                      <a:pt x="15809" y="1617"/>
                    </a:cubicBezTo>
                    <a:cubicBezTo>
                      <a:pt x="14957" y="395"/>
                      <a:pt x="13944" y="1"/>
                      <a:pt x="12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4436338" y="2450575"/>
                <a:ext cx="477900" cy="323450"/>
              </a:xfrm>
              <a:custGeom>
                <a:avLst/>
                <a:gdLst/>
                <a:ahLst/>
                <a:cxnLst/>
                <a:rect l="l" t="t" r="r" b="b"/>
                <a:pathLst>
                  <a:path w="19116" h="12938" extrusionOk="0">
                    <a:moveTo>
                      <a:pt x="5970" y="0"/>
                    </a:moveTo>
                    <a:cubicBezTo>
                      <a:pt x="3876" y="0"/>
                      <a:pt x="1681" y="646"/>
                      <a:pt x="24" y="1609"/>
                    </a:cubicBezTo>
                    <a:cubicBezTo>
                      <a:pt x="0" y="1625"/>
                      <a:pt x="20" y="1664"/>
                      <a:pt x="44" y="1664"/>
                    </a:cubicBezTo>
                    <a:cubicBezTo>
                      <a:pt x="46" y="1664"/>
                      <a:pt x="49" y="1663"/>
                      <a:pt x="51" y="1662"/>
                    </a:cubicBezTo>
                    <a:cubicBezTo>
                      <a:pt x="515" y="1430"/>
                      <a:pt x="997" y="1225"/>
                      <a:pt x="1479" y="1056"/>
                    </a:cubicBezTo>
                    <a:cubicBezTo>
                      <a:pt x="2888" y="571"/>
                      <a:pt x="4391" y="297"/>
                      <a:pt x="5879" y="297"/>
                    </a:cubicBezTo>
                    <a:cubicBezTo>
                      <a:pt x="5926" y="297"/>
                      <a:pt x="5973" y="297"/>
                      <a:pt x="6019" y="297"/>
                    </a:cubicBezTo>
                    <a:cubicBezTo>
                      <a:pt x="7036" y="315"/>
                      <a:pt x="8071" y="440"/>
                      <a:pt x="9008" y="824"/>
                    </a:cubicBezTo>
                    <a:cubicBezTo>
                      <a:pt x="11988" y="2171"/>
                      <a:pt x="14022" y="6426"/>
                      <a:pt x="15663" y="9147"/>
                    </a:cubicBezTo>
                    <a:cubicBezTo>
                      <a:pt x="16484" y="10512"/>
                      <a:pt x="17474" y="11734"/>
                      <a:pt x="18598" y="12858"/>
                    </a:cubicBezTo>
                    <a:cubicBezTo>
                      <a:pt x="18655" y="12911"/>
                      <a:pt x="18727" y="12937"/>
                      <a:pt x="18798" y="12937"/>
                    </a:cubicBezTo>
                    <a:cubicBezTo>
                      <a:pt x="18872" y="12937"/>
                      <a:pt x="18945" y="12908"/>
                      <a:pt x="18999" y="12849"/>
                    </a:cubicBezTo>
                    <a:cubicBezTo>
                      <a:pt x="19115" y="12733"/>
                      <a:pt x="19107" y="12546"/>
                      <a:pt x="18991" y="12439"/>
                    </a:cubicBezTo>
                    <a:cubicBezTo>
                      <a:pt x="17706" y="11208"/>
                      <a:pt x="16609" y="9754"/>
                      <a:pt x="15699" y="8219"/>
                    </a:cubicBezTo>
                    <a:cubicBezTo>
                      <a:pt x="14262" y="5909"/>
                      <a:pt x="11559" y="1716"/>
                      <a:pt x="9115" y="592"/>
                    </a:cubicBezTo>
                    <a:cubicBezTo>
                      <a:pt x="8158" y="181"/>
                      <a:pt x="7078" y="0"/>
                      <a:pt x="5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4903500" y="2554500"/>
                <a:ext cx="27450" cy="248200"/>
              </a:xfrm>
              <a:custGeom>
                <a:avLst/>
                <a:gdLst/>
                <a:ahLst/>
                <a:cxnLst/>
                <a:rect l="l" t="t" r="r" b="b"/>
                <a:pathLst>
                  <a:path w="1098" h="9928" extrusionOk="0">
                    <a:moveTo>
                      <a:pt x="316" y="0"/>
                    </a:moveTo>
                    <a:cubicBezTo>
                      <a:pt x="295" y="0"/>
                      <a:pt x="273" y="2"/>
                      <a:pt x="250" y="7"/>
                    </a:cubicBezTo>
                    <a:cubicBezTo>
                      <a:pt x="99" y="34"/>
                      <a:pt x="0" y="186"/>
                      <a:pt x="36" y="337"/>
                    </a:cubicBezTo>
                    <a:cubicBezTo>
                      <a:pt x="36" y="364"/>
                      <a:pt x="527" y="2871"/>
                      <a:pt x="215" y="9624"/>
                    </a:cubicBezTo>
                    <a:cubicBezTo>
                      <a:pt x="206" y="9785"/>
                      <a:pt x="331" y="9919"/>
                      <a:pt x="482" y="9928"/>
                    </a:cubicBezTo>
                    <a:lnTo>
                      <a:pt x="500" y="9928"/>
                    </a:lnTo>
                    <a:cubicBezTo>
                      <a:pt x="643" y="9928"/>
                      <a:pt x="777" y="9803"/>
                      <a:pt x="777" y="9651"/>
                    </a:cubicBezTo>
                    <a:cubicBezTo>
                      <a:pt x="1098" y="2800"/>
                      <a:pt x="607" y="329"/>
                      <a:pt x="589" y="221"/>
                    </a:cubicBezTo>
                    <a:cubicBezTo>
                      <a:pt x="559" y="91"/>
                      <a:pt x="448" y="0"/>
                      <a:pt x="3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4834800" y="2124225"/>
                <a:ext cx="270775" cy="435375"/>
              </a:xfrm>
              <a:custGeom>
                <a:avLst/>
                <a:gdLst/>
                <a:ahLst/>
                <a:cxnLst/>
                <a:rect l="l" t="t" r="r" b="b"/>
                <a:pathLst>
                  <a:path w="10831" h="17415" extrusionOk="0">
                    <a:moveTo>
                      <a:pt x="10831" y="1"/>
                    </a:moveTo>
                    <a:cubicBezTo>
                      <a:pt x="10831" y="1"/>
                      <a:pt x="8110" y="1268"/>
                      <a:pt x="5844" y="1955"/>
                    </a:cubicBezTo>
                    <a:cubicBezTo>
                      <a:pt x="3578" y="2641"/>
                      <a:pt x="1901" y="3239"/>
                      <a:pt x="1366" y="6156"/>
                    </a:cubicBezTo>
                    <a:cubicBezTo>
                      <a:pt x="830" y="9065"/>
                      <a:pt x="1" y="12910"/>
                      <a:pt x="830" y="14712"/>
                    </a:cubicBezTo>
                    <a:cubicBezTo>
                      <a:pt x="1660" y="16514"/>
                      <a:pt x="3070" y="17415"/>
                      <a:pt x="3070" y="17415"/>
                    </a:cubicBezTo>
                    <a:cubicBezTo>
                      <a:pt x="3070" y="17415"/>
                      <a:pt x="5915" y="17192"/>
                      <a:pt x="6977" y="13909"/>
                    </a:cubicBezTo>
                    <a:cubicBezTo>
                      <a:pt x="8039" y="10626"/>
                      <a:pt x="8155" y="7182"/>
                      <a:pt x="8404" y="5880"/>
                    </a:cubicBezTo>
                    <a:cubicBezTo>
                      <a:pt x="8824" y="3748"/>
                      <a:pt x="10831" y="1"/>
                      <a:pt x="108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4904625" y="2169375"/>
                <a:ext cx="155325" cy="396925"/>
              </a:xfrm>
              <a:custGeom>
                <a:avLst/>
                <a:gdLst/>
                <a:ahLst/>
                <a:cxnLst/>
                <a:rect l="l" t="t" r="r" b="b"/>
                <a:pathLst>
                  <a:path w="6213" h="15877" extrusionOk="0">
                    <a:moveTo>
                      <a:pt x="6179" y="1"/>
                    </a:moveTo>
                    <a:cubicBezTo>
                      <a:pt x="6175" y="1"/>
                      <a:pt x="6170" y="2"/>
                      <a:pt x="6165" y="6"/>
                    </a:cubicBezTo>
                    <a:cubicBezTo>
                      <a:pt x="4898" y="764"/>
                      <a:pt x="3756" y="1719"/>
                      <a:pt x="2819" y="2861"/>
                    </a:cubicBezTo>
                    <a:cubicBezTo>
                      <a:pt x="2132" y="3735"/>
                      <a:pt x="1552" y="4707"/>
                      <a:pt x="1204" y="5769"/>
                    </a:cubicBezTo>
                    <a:cubicBezTo>
                      <a:pt x="678" y="7535"/>
                      <a:pt x="455" y="9373"/>
                      <a:pt x="294" y="11202"/>
                    </a:cubicBezTo>
                    <a:cubicBezTo>
                      <a:pt x="170" y="12665"/>
                      <a:pt x="71" y="14128"/>
                      <a:pt x="9" y="15600"/>
                    </a:cubicBezTo>
                    <a:cubicBezTo>
                      <a:pt x="0" y="15742"/>
                      <a:pt x="116" y="15876"/>
                      <a:pt x="268" y="15876"/>
                    </a:cubicBezTo>
                    <a:cubicBezTo>
                      <a:pt x="273" y="15877"/>
                      <a:pt x="279" y="15877"/>
                      <a:pt x="284" y="15877"/>
                    </a:cubicBezTo>
                    <a:cubicBezTo>
                      <a:pt x="428" y="15877"/>
                      <a:pt x="544" y="15764"/>
                      <a:pt x="544" y="15618"/>
                    </a:cubicBezTo>
                    <a:cubicBezTo>
                      <a:pt x="607" y="14163"/>
                      <a:pt x="696" y="12700"/>
                      <a:pt x="812" y="11246"/>
                    </a:cubicBezTo>
                    <a:cubicBezTo>
                      <a:pt x="937" y="9792"/>
                      <a:pt x="1080" y="8347"/>
                      <a:pt x="1240" y="6893"/>
                    </a:cubicBezTo>
                    <a:cubicBezTo>
                      <a:pt x="1320" y="6170"/>
                      <a:pt x="1454" y="5465"/>
                      <a:pt x="1793" y="4814"/>
                    </a:cubicBezTo>
                    <a:cubicBezTo>
                      <a:pt x="2114" y="4172"/>
                      <a:pt x="2560" y="3592"/>
                      <a:pt x="3033" y="3039"/>
                    </a:cubicBezTo>
                    <a:cubicBezTo>
                      <a:pt x="3970" y="1942"/>
                      <a:pt x="5040" y="943"/>
                      <a:pt x="6191" y="41"/>
                    </a:cubicBezTo>
                    <a:cubicBezTo>
                      <a:pt x="6213" y="27"/>
                      <a:pt x="6200" y="1"/>
                      <a:pt x="6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13"/>
            <p:cNvGrpSpPr/>
            <p:nvPr/>
          </p:nvGrpSpPr>
          <p:grpSpPr>
            <a:xfrm rot="8100000">
              <a:off x="-148403" y="1054295"/>
              <a:ext cx="940248" cy="852811"/>
              <a:chOff x="4357538" y="2124225"/>
              <a:chExt cx="748038" cy="678475"/>
            </a:xfrm>
          </p:grpSpPr>
          <p:sp>
            <p:nvSpPr>
              <p:cNvPr id="213" name="Google Shape;213;p13"/>
              <p:cNvSpPr/>
              <p:nvPr/>
            </p:nvSpPr>
            <p:spPr>
              <a:xfrm>
                <a:off x="4357538" y="2406650"/>
                <a:ext cx="548675" cy="368150"/>
              </a:xfrm>
              <a:custGeom>
                <a:avLst/>
                <a:gdLst/>
                <a:ahLst/>
                <a:cxnLst/>
                <a:rect l="l" t="t" r="r" b="b"/>
                <a:pathLst>
                  <a:path w="21947" h="14726" extrusionOk="0">
                    <a:moveTo>
                      <a:pt x="12848" y="1"/>
                    </a:moveTo>
                    <a:cubicBezTo>
                      <a:pt x="11913" y="1"/>
                      <a:pt x="10918" y="288"/>
                      <a:pt x="9912" y="591"/>
                    </a:cubicBezTo>
                    <a:cubicBezTo>
                      <a:pt x="9067" y="847"/>
                      <a:pt x="8285" y="870"/>
                      <a:pt x="7535" y="870"/>
                    </a:cubicBezTo>
                    <a:cubicBezTo>
                      <a:pt x="7367" y="870"/>
                      <a:pt x="7201" y="869"/>
                      <a:pt x="7036" y="869"/>
                    </a:cubicBezTo>
                    <a:cubicBezTo>
                      <a:pt x="6030" y="869"/>
                      <a:pt x="5070" y="912"/>
                      <a:pt x="4077" y="1528"/>
                    </a:cubicBezTo>
                    <a:cubicBezTo>
                      <a:pt x="2195" y="2697"/>
                      <a:pt x="1" y="5623"/>
                      <a:pt x="1" y="5623"/>
                    </a:cubicBezTo>
                    <a:cubicBezTo>
                      <a:pt x="1" y="5623"/>
                      <a:pt x="2535" y="4445"/>
                      <a:pt x="5802" y="4445"/>
                    </a:cubicBezTo>
                    <a:cubicBezTo>
                      <a:pt x="6474" y="4445"/>
                      <a:pt x="7177" y="4495"/>
                      <a:pt x="7896" y="4615"/>
                    </a:cubicBezTo>
                    <a:cubicBezTo>
                      <a:pt x="12106" y="5320"/>
                      <a:pt x="10804" y="10913"/>
                      <a:pt x="14578" y="13268"/>
                    </a:cubicBezTo>
                    <a:cubicBezTo>
                      <a:pt x="16428" y="14430"/>
                      <a:pt x="18241" y="14726"/>
                      <a:pt x="19605" y="14726"/>
                    </a:cubicBezTo>
                    <a:cubicBezTo>
                      <a:pt x="21015" y="14726"/>
                      <a:pt x="21946" y="14410"/>
                      <a:pt x="21946" y="14410"/>
                    </a:cubicBezTo>
                    <a:cubicBezTo>
                      <a:pt x="21946" y="14410"/>
                      <a:pt x="21705" y="10110"/>
                      <a:pt x="20153" y="7800"/>
                    </a:cubicBezTo>
                    <a:cubicBezTo>
                      <a:pt x="18601" y="5489"/>
                      <a:pt x="17397" y="3883"/>
                      <a:pt x="15809" y="1617"/>
                    </a:cubicBezTo>
                    <a:cubicBezTo>
                      <a:pt x="14957" y="395"/>
                      <a:pt x="13944" y="1"/>
                      <a:pt x="12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4436338" y="2450575"/>
                <a:ext cx="477900" cy="323450"/>
              </a:xfrm>
              <a:custGeom>
                <a:avLst/>
                <a:gdLst/>
                <a:ahLst/>
                <a:cxnLst/>
                <a:rect l="l" t="t" r="r" b="b"/>
                <a:pathLst>
                  <a:path w="19116" h="12938" extrusionOk="0">
                    <a:moveTo>
                      <a:pt x="5970" y="0"/>
                    </a:moveTo>
                    <a:cubicBezTo>
                      <a:pt x="3876" y="0"/>
                      <a:pt x="1681" y="646"/>
                      <a:pt x="24" y="1609"/>
                    </a:cubicBezTo>
                    <a:cubicBezTo>
                      <a:pt x="0" y="1625"/>
                      <a:pt x="20" y="1664"/>
                      <a:pt x="44" y="1664"/>
                    </a:cubicBezTo>
                    <a:cubicBezTo>
                      <a:pt x="46" y="1664"/>
                      <a:pt x="49" y="1663"/>
                      <a:pt x="51" y="1662"/>
                    </a:cubicBezTo>
                    <a:cubicBezTo>
                      <a:pt x="515" y="1430"/>
                      <a:pt x="997" y="1225"/>
                      <a:pt x="1479" y="1056"/>
                    </a:cubicBezTo>
                    <a:cubicBezTo>
                      <a:pt x="2888" y="571"/>
                      <a:pt x="4391" y="297"/>
                      <a:pt x="5879" y="297"/>
                    </a:cubicBezTo>
                    <a:cubicBezTo>
                      <a:pt x="5926" y="297"/>
                      <a:pt x="5973" y="297"/>
                      <a:pt x="6019" y="297"/>
                    </a:cubicBezTo>
                    <a:cubicBezTo>
                      <a:pt x="7036" y="315"/>
                      <a:pt x="8071" y="440"/>
                      <a:pt x="9008" y="824"/>
                    </a:cubicBezTo>
                    <a:cubicBezTo>
                      <a:pt x="11988" y="2171"/>
                      <a:pt x="14022" y="6426"/>
                      <a:pt x="15663" y="9147"/>
                    </a:cubicBezTo>
                    <a:cubicBezTo>
                      <a:pt x="16484" y="10512"/>
                      <a:pt x="17474" y="11734"/>
                      <a:pt x="18598" y="12858"/>
                    </a:cubicBezTo>
                    <a:cubicBezTo>
                      <a:pt x="18655" y="12911"/>
                      <a:pt x="18727" y="12937"/>
                      <a:pt x="18798" y="12937"/>
                    </a:cubicBezTo>
                    <a:cubicBezTo>
                      <a:pt x="18872" y="12937"/>
                      <a:pt x="18945" y="12908"/>
                      <a:pt x="18999" y="12849"/>
                    </a:cubicBezTo>
                    <a:cubicBezTo>
                      <a:pt x="19115" y="12733"/>
                      <a:pt x="19107" y="12546"/>
                      <a:pt x="18991" y="12439"/>
                    </a:cubicBezTo>
                    <a:cubicBezTo>
                      <a:pt x="17706" y="11208"/>
                      <a:pt x="16609" y="9754"/>
                      <a:pt x="15699" y="8219"/>
                    </a:cubicBezTo>
                    <a:cubicBezTo>
                      <a:pt x="14262" y="5909"/>
                      <a:pt x="11559" y="1716"/>
                      <a:pt x="9115" y="592"/>
                    </a:cubicBezTo>
                    <a:cubicBezTo>
                      <a:pt x="8158" y="181"/>
                      <a:pt x="7078" y="0"/>
                      <a:pt x="5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4903500" y="2554500"/>
                <a:ext cx="27450" cy="248200"/>
              </a:xfrm>
              <a:custGeom>
                <a:avLst/>
                <a:gdLst/>
                <a:ahLst/>
                <a:cxnLst/>
                <a:rect l="l" t="t" r="r" b="b"/>
                <a:pathLst>
                  <a:path w="1098" h="9928" extrusionOk="0">
                    <a:moveTo>
                      <a:pt x="316" y="0"/>
                    </a:moveTo>
                    <a:cubicBezTo>
                      <a:pt x="295" y="0"/>
                      <a:pt x="273" y="2"/>
                      <a:pt x="250" y="7"/>
                    </a:cubicBezTo>
                    <a:cubicBezTo>
                      <a:pt x="99" y="34"/>
                      <a:pt x="0" y="186"/>
                      <a:pt x="36" y="337"/>
                    </a:cubicBezTo>
                    <a:cubicBezTo>
                      <a:pt x="36" y="364"/>
                      <a:pt x="527" y="2871"/>
                      <a:pt x="215" y="9624"/>
                    </a:cubicBezTo>
                    <a:cubicBezTo>
                      <a:pt x="206" y="9785"/>
                      <a:pt x="331" y="9919"/>
                      <a:pt x="482" y="9928"/>
                    </a:cubicBezTo>
                    <a:lnTo>
                      <a:pt x="500" y="9928"/>
                    </a:lnTo>
                    <a:cubicBezTo>
                      <a:pt x="643" y="9928"/>
                      <a:pt x="777" y="9803"/>
                      <a:pt x="777" y="9651"/>
                    </a:cubicBezTo>
                    <a:cubicBezTo>
                      <a:pt x="1098" y="2800"/>
                      <a:pt x="607" y="329"/>
                      <a:pt x="589" y="221"/>
                    </a:cubicBezTo>
                    <a:cubicBezTo>
                      <a:pt x="559" y="91"/>
                      <a:pt x="448" y="0"/>
                      <a:pt x="3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4834800" y="2124225"/>
                <a:ext cx="270775" cy="435375"/>
              </a:xfrm>
              <a:custGeom>
                <a:avLst/>
                <a:gdLst/>
                <a:ahLst/>
                <a:cxnLst/>
                <a:rect l="l" t="t" r="r" b="b"/>
                <a:pathLst>
                  <a:path w="10831" h="17415" extrusionOk="0">
                    <a:moveTo>
                      <a:pt x="10831" y="1"/>
                    </a:moveTo>
                    <a:cubicBezTo>
                      <a:pt x="10831" y="1"/>
                      <a:pt x="8110" y="1268"/>
                      <a:pt x="5844" y="1955"/>
                    </a:cubicBezTo>
                    <a:cubicBezTo>
                      <a:pt x="3578" y="2641"/>
                      <a:pt x="1901" y="3239"/>
                      <a:pt x="1366" y="6156"/>
                    </a:cubicBezTo>
                    <a:cubicBezTo>
                      <a:pt x="830" y="9065"/>
                      <a:pt x="1" y="12910"/>
                      <a:pt x="830" y="14712"/>
                    </a:cubicBezTo>
                    <a:cubicBezTo>
                      <a:pt x="1660" y="16514"/>
                      <a:pt x="3070" y="17415"/>
                      <a:pt x="3070" y="17415"/>
                    </a:cubicBezTo>
                    <a:cubicBezTo>
                      <a:pt x="3070" y="17415"/>
                      <a:pt x="5915" y="17192"/>
                      <a:pt x="6977" y="13909"/>
                    </a:cubicBezTo>
                    <a:cubicBezTo>
                      <a:pt x="8039" y="10626"/>
                      <a:pt x="8155" y="7182"/>
                      <a:pt x="8404" y="5880"/>
                    </a:cubicBezTo>
                    <a:cubicBezTo>
                      <a:pt x="8824" y="3748"/>
                      <a:pt x="10831" y="1"/>
                      <a:pt x="108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4904625" y="2169375"/>
                <a:ext cx="155325" cy="396925"/>
              </a:xfrm>
              <a:custGeom>
                <a:avLst/>
                <a:gdLst/>
                <a:ahLst/>
                <a:cxnLst/>
                <a:rect l="l" t="t" r="r" b="b"/>
                <a:pathLst>
                  <a:path w="6213" h="15877" extrusionOk="0">
                    <a:moveTo>
                      <a:pt x="6179" y="1"/>
                    </a:moveTo>
                    <a:cubicBezTo>
                      <a:pt x="6175" y="1"/>
                      <a:pt x="6170" y="2"/>
                      <a:pt x="6165" y="6"/>
                    </a:cubicBezTo>
                    <a:cubicBezTo>
                      <a:pt x="4898" y="764"/>
                      <a:pt x="3756" y="1719"/>
                      <a:pt x="2819" y="2861"/>
                    </a:cubicBezTo>
                    <a:cubicBezTo>
                      <a:pt x="2132" y="3735"/>
                      <a:pt x="1552" y="4707"/>
                      <a:pt x="1204" y="5769"/>
                    </a:cubicBezTo>
                    <a:cubicBezTo>
                      <a:pt x="678" y="7535"/>
                      <a:pt x="455" y="9373"/>
                      <a:pt x="294" y="11202"/>
                    </a:cubicBezTo>
                    <a:cubicBezTo>
                      <a:pt x="170" y="12665"/>
                      <a:pt x="71" y="14128"/>
                      <a:pt x="9" y="15600"/>
                    </a:cubicBezTo>
                    <a:cubicBezTo>
                      <a:pt x="0" y="15742"/>
                      <a:pt x="116" y="15876"/>
                      <a:pt x="268" y="15876"/>
                    </a:cubicBezTo>
                    <a:cubicBezTo>
                      <a:pt x="273" y="15877"/>
                      <a:pt x="279" y="15877"/>
                      <a:pt x="284" y="15877"/>
                    </a:cubicBezTo>
                    <a:cubicBezTo>
                      <a:pt x="428" y="15877"/>
                      <a:pt x="544" y="15764"/>
                      <a:pt x="544" y="15618"/>
                    </a:cubicBezTo>
                    <a:cubicBezTo>
                      <a:pt x="607" y="14163"/>
                      <a:pt x="696" y="12700"/>
                      <a:pt x="812" y="11246"/>
                    </a:cubicBezTo>
                    <a:cubicBezTo>
                      <a:pt x="937" y="9792"/>
                      <a:pt x="1080" y="8347"/>
                      <a:pt x="1240" y="6893"/>
                    </a:cubicBezTo>
                    <a:cubicBezTo>
                      <a:pt x="1320" y="6170"/>
                      <a:pt x="1454" y="5465"/>
                      <a:pt x="1793" y="4814"/>
                    </a:cubicBezTo>
                    <a:cubicBezTo>
                      <a:pt x="2114" y="4172"/>
                      <a:pt x="2560" y="3592"/>
                      <a:pt x="3033" y="3039"/>
                    </a:cubicBezTo>
                    <a:cubicBezTo>
                      <a:pt x="3970" y="1942"/>
                      <a:pt x="5040" y="943"/>
                      <a:pt x="6191" y="41"/>
                    </a:cubicBezTo>
                    <a:cubicBezTo>
                      <a:pt x="6213" y="27"/>
                      <a:pt x="6200" y="1"/>
                      <a:pt x="6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13"/>
            <p:cNvGrpSpPr/>
            <p:nvPr/>
          </p:nvGrpSpPr>
          <p:grpSpPr>
            <a:xfrm rot="1536902">
              <a:off x="4020375" y="4410267"/>
              <a:ext cx="940233" cy="852797"/>
              <a:chOff x="4357538" y="2124225"/>
              <a:chExt cx="748038" cy="678475"/>
            </a:xfrm>
          </p:grpSpPr>
          <p:sp>
            <p:nvSpPr>
              <p:cNvPr id="219" name="Google Shape;219;p13"/>
              <p:cNvSpPr/>
              <p:nvPr/>
            </p:nvSpPr>
            <p:spPr>
              <a:xfrm>
                <a:off x="4357538" y="2406650"/>
                <a:ext cx="548675" cy="368150"/>
              </a:xfrm>
              <a:custGeom>
                <a:avLst/>
                <a:gdLst/>
                <a:ahLst/>
                <a:cxnLst/>
                <a:rect l="l" t="t" r="r" b="b"/>
                <a:pathLst>
                  <a:path w="21947" h="14726" extrusionOk="0">
                    <a:moveTo>
                      <a:pt x="12848" y="1"/>
                    </a:moveTo>
                    <a:cubicBezTo>
                      <a:pt x="11913" y="1"/>
                      <a:pt x="10918" y="288"/>
                      <a:pt x="9912" y="591"/>
                    </a:cubicBezTo>
                    <a:cubicBezTo>
                      <a:pt x="9067" y="847"/>
                      <a:pt x="8285" y="870"/>
                      <a:pt x="7535" y="870"/>
                    </a:cubicBezTo>
                    <a:cubicBezTo>
                      <a:pt x="7367" y="870"/>
                      <a:pt x="7201" y="869"/>
                      <a:pt x="7036" y="869"/>
                    </a:cubicBezTo>
                    <a:cubicBezTo>
                      <a:pt x="6030" y="869"/>
                      <a:pt x="5070" y="912"/>
                      <a:pt x="4077" y="1528"/>
                    </a:cubicBezTo>
                    <a:cubicBezTo>
                      <a:pt x="2195" y="2697"/>
                      <a:pt x="1" y="5623"/>
                      <a:pt x="1" y="5623"/>
                    </a:cubicBezTo>
                    <a:cubicBezTo>
                      <a:pt x="1" y="5623"/>
                      <a:pt x="2535" y="4445"/>
                      <a:pt x="5802" y="4445"/>
                    </a:cubicBezTo>
                    <a:cubicBezTo>
                      <a:pt x="6474" y="4445"/>
                      <a:pt x="7177" y="4495"/>
                      <a:pt x="7896" y="4615"/>
                    </a:cubicBezTo>
                    <a:cubicBezTo>
                      <a:pt x="12106" y="5320"/>
                      <a:pt x="10804" y="10913"/>
                      <a:pt x="14578" y="13268"/>
                    </a:cubicBezTo>
                    <a:cubicBezTo>
                      <a:pt x="16428" y="14430"/>
                      <a:pt x="18241" y="14726"/>
                      <a:pt x="19605" y="14726"/>
                    </a:cubicBezTo>
                    <a:cubicBezTo>
                      <a:pt x="21015" y="14726"/>
                      <a:pt x="21946" y="14410"/>
                      <a:pt x="21946" y="14410"/>
                    </a:cubicBezTo>
                    <a:cubicBezTo>
                      <a:pt x="21946" y="14410"/>
                      <a:pt x="21705" y="10110"/>
                      <a:pt x="20153" y="7800"/>
                    </a:cubicBezTo>
                    <a:cubicBezTo>
                      <a:pt x="18601" y="5489"/>
                      <a:pt x="17397" y="3883"/>
                      <a:pt x="15809" y="1617"/>
                    </a:cubicBezTo>
                    <a:cubicBezTo>
                      <a:pt x="14957" y="395"/>
                      <a:pt x="13944" y="1"/>
                      <a:pt x="12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4436338" y="2450575"/>
                <a:ext cx="477900" cy="323450"/>
              </a:xfrm>
              <a:custGeom>
                <a:avLst/>
                <a:gdLst/>
                <a:ahLst/>
                <a:cxnLst/>
                <a:rect l="l" t="t" r="r" b="b"/>
                <a:pathLst>
                  <a:path w="19116" h="12938" extrusionOk="0">
                    <a:moveTo>
                      <a:pt x="5970" y="0"/>
                    </a:moveTo>
                    <a:cubicBezTo>
                      <a:pt x="3876" y="0"/>
                      <a:pt x="1681" y="646"/>
                      <a:pt x="24" y="1609"/>
                    </a:cubicBezTo>
                    <a:cubicBezTo>
                      <a:pt x="0" y="1625"/>
                      <a:pt x="20" y="1664"/>
                      <a:pt x="44" y="1664"/>
                    </a:cubicBezTo>
                    <a:cubicBezTo>
                      <a:pt x="46" y="1664"/>
                      <a:pt x="49" y="1663"/>
                      <a:pt x="51" y="1662"/>
                    </a:cubicBezTo>
                    <a:cubicBezTo>
                      <a:pt x="515" y="1430"/>
                      <a:pt x="997" y="1225"/>
                      <a:pt x="1479" y="1056"/>
                    </a:cubicBezTo>
                    <a:cubicBezTo>
                      <a:pt x="2888" y="571"/>
                      <a:pt x="4391" y="297"/>
                      <a:pt x="5879" y="297"/>
                    </a:cubicBezTo>
                    <a:cubicBezTo>
                      <a:pt x="5926" y="297"/>
                      <a:pt x="5973" y="297"/>
                      <a:pt x="6019" y="297"/>
                    </a:cubicBezTo>
                    <a:cubicBezTo>
                      <a:pt x="7036" y="315"/>
                      <a:pt x="8071" y="440"/>
                      <a:pt x="9008" y="824"/>
                    </a:cubicBezTo>
                    <a:cubicBezTo>
                      <a:pt x="11988" y="2171"/>
                      <a:pt x="14022" y="6426"/>
                      <a:pt x="15663" y="9147"/>
                    </a:cubicBezTo>
                    <a:cubicBezTo>
                      <a:pt x="16484" y="10512"/>
                      <a:pt x="17474" y="11734"/>
                      <a:pt x="18598" y="12858"/>
                    </a:cubicBezTo>
                    <a:cubicBezTo>
                      <a:pt x="18655" y="12911"/>
                      <a:pt x="18727" y="12937"/>
                      <a:pt x="18798" y="12937"/>
                    </a:cubicBezTo>
                    <a:cubicBezTo>
                      <a:pt x="18872" y="12937"/>
                      <a:pt x="18945" y="12908"/>
                      <a:pt x="18999" y="12849"/>
                    </a:cubicBezTo>
                    <a:cubicBezTo>
                      <a:pt x="19115" y="12733"/>
                      <a:pt x="19107" y="12546"/>
                      <a:pt x="18991" y="12439"/>
                    </a:cubicBezTo>
                    <a:cubicBezTo>
                      <a:pt x="17706" y="11208"/>
                      <a:pt x="16609" y="9754"/>
                      <a:pt x="15699" y="8219"/>
                    </a:cubicBezTo>
                    <a:cubicBezTo>
                      <a:pt x="14262" y="5909"/>
                      <a:pt x="11559" y="1716"/>
                      <a:pt x="9115" y="592"/>
                    </a:cubicBezTo>
                    <a:cubicBezTo>
                      <a:pt x="8158" y="181"/>
                      <a:pt x="7078" y="0"/>
                      <a:pt x="5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4903500" y="2554500"/>
                <a:ext cx="27450" cy="248200"/>
              </a:xfrm>
              <a:custGeom>
                <a:avLst/>
                <a:gdLst/>
                <a:ahLst/>
                <a:cxnLst/>
                <a:rect l="l" t="t" r="r" b="b"/>
                <a:pathLst>
                  <a:path w="1098" h="9928" extrusionOk="0">
                    <a:moveTo>
                      <a:pt x="316" y="0"/>
                    </a:moveTo>
                    <a:cubicBezTo>
                      <a:pt x="295" y="0"/>
                      <a:pt x="273" y="2"/>
                      <a:pt x="250" y="7"/>
                    </a:cubicBezTo>
                    <a:cubicBezTo>
                      <a:pt x="99" y="34"/>
                      <a:pt x="0" y="186"/>
                      <a:pt x="36" y="337"/>
                    </a:cubicBezTo>
                    <a:cubicBezTo>
                      <a:pt x="36" y="364"/>
                      <a:pt x="527" y="2871"/>
                      <a:pt x="215" y="9624"/>
                    </a:cubicBezTo>
                    <a:cubicBezTo>
                      <a:pt x="206" y="9785"/>
                      <a:pt x="331" y="9919"/>
                      <a:pt x="482" y="9928"/>
                    </a:cubicBezTo>
                    <a:lnTo>
                      <a:pt x="500" y="9928"/>
                    </a:lnTo>
                    <a:cubicBezTo>
                      <a:pt x="643" y="9928"/>
                      <a:pt x="777" y="9803"/>
                      <a:pt x="777" y="9651"/>
                    </a:cubicBezTo>
                    <a:cubicBezTo>
                      <a:pt x="1098" y="2800"/>
                      <a:pt x="607" y="329"/>
                      <a:pt x="589" y="221"/>
                    </a:cubicBezTo>
                    <a:cubicBezTo>
                      <a:pt x="559" y="91"/>
                      <a:pt x="448" y="0"/>
                      <a:pt x="3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4834800" y="2124225"/>
                <a:ext cx="270775" cy="435375"/>
              </a:xfrm>
              <a:custGeom>
                <a:avLst/>
                <a:gdLst/>
                <a:ahLst/>
                <a:cxnLst/>
                <a:rect l="l" t="t" r="r" b="b"/>
                <a:pathLst>
                  <a:path w="10831" h="17415" extrusionOk="0">
                    <a:moveTo>
                      <a:pt x="10831" y="1"/>
                    </a:moveTo>
                    <a:cubicBezTo>
                      <a:pt x="10831" y="1"/>
                      <a:pt x="8110" y="1268"/>
                      <a:pt x="5844" y="1955"/>
                    </a:cubicBezTo>
                    <a:cubicBezTo>
                      <a:pt x="3578" y="2641"/>
                      <a:pt x="1901" y="3239"/>
                      <a:pt x="1366" y="6156"/>
                    </a:cubicBezTo>
                    <a:cubicBezTo>
                      <a:pt x="830" y="9065"/>
                      <a:pt x="1" y="12910"/>
                      <a:pt x="830" y="14712"/>
                    </a:cubicBezTo>
                    <a:cubicBezTo>
                      <a:pt x="1660" y="16514"/>
                      <a:pt x="3070" y="17415"/>
                      <a:pt x="3070" y="17415"/>
                    </a:cubicBezTo>
                    <a:cubicBezTo>
                      <a:pt x="3070" y="17415"/>
                      <a:pt x="5915" y="17192"/>
                      <a:pt x="6977" y="13909"/>
                    </a:cubicBezTo>
                    <a:cubicBezTo>
                      <a:pt x="8039" y="10626"/>
                      <a:pt x="8155" y="7182"/>
                      <a:pt x="8404" y="5880"/>
                    </a:cubicBezTo>
                    <a:cubicBezTo>
                      <a:pt x="8824" y="3748"/>
                      <a:pt x="10831" y="1"/>
                      <a:pt x="108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4904625" y="2169375"/>
                <a:ext cx="155325" cy="396925"/>
              </a:xfrm>
              <a:custGeom>
                <a:avLst/>
                <a:gdLst/>
                <a:ahLst/>
                <a:cxnLst/>
                <a:rect l="l" t="t" r="r" b="b"/>
                <a:pathLst>
                  <a:path w="6213" h="15877" extrusionOk="0">
                    <a:moveTo>
                      <a:pt x="6179" y="1"/>
                    </a:moveTo>
                    <a:cubicBezTo>
                      <a:pt x="6175" y="1"/>
                      <a:pt x="6170" y="2"/>
                      <a:pt x="6165" y="6"/>
                    </a:cubicBezTo>
                    <a:cubicBezTo>
                      <a:pt x="4898" y="764"/>
                      <a:pt x="3756" y="1719"/>
                      <a:pt x="2819" y="2861"/>
                    </a:cubicBezTo>
                    <a:cubicBezTo>
                      <a:pt x="2132" y="3735"/>
                      <a:pt x="1552" y="4707"/>
                      <a:pt x="1204" y="5769"/>
                    </a:cubicBezTo>
                    <a:cubicBezTo>
                      <a:pt x="678" y="7535"/>
                      <a:pt x="455" y="9373"/>
                      <a:pt x="294" y="11202"/>
                    </a:cubicBezTo>
                    <a:cubicBezTo>
                      <a:pt x="170" y="12665"/>
                      <a:pt x="71" y="14128"/>
                      <a:pt x="9" y="15600"/>
                    </a:cubicBezTo>
                    <a:cubicBezTo>
                      <a:pt x="0" y="15742"/>
                      <a:pt x="116" y="15876"/>
                      <a:pt x="268" y="15876"/>
                    </a:cubicBezTo>
                    <a:cubicBezTo>
                      <a:pt x="273" y="15877"/>
                      <a:pt x="279" y="15877"/>
                      <a:pt x="284" y="15877"/>
                    </a:cubicBezTo>
                    <a:cubicBezTo>
                      <a:pt x="428" y="15877"/>
                      <a:pt x="544" y="15764"/>
                      <a:pt x="544" y="15618"/>
                    </a:cubicBezTo>
                    <a:cubicBezTo>
                      <a:pt x="607" y="14163"/>
                      <a:pt x="696" y="12700"/>
                      <a:pt x="812" y="11246"/>
                    </a:cubicBezTo>
                    <a:cubicBezTo>
                      <a:pt x="937" y="9792"/>
                      <a:pt x="1080" y="8347"/>
                      <a:pt x="1240" y="6893"/>
                    </a:cubicBezTo>
                    <a:cubicBezTo>
                      <a:pt x="1320" y="6170"/>
                      <a:pt x="1454" y="5465"/>
                      <a:pt x="1793" y="4814"/>
                    </a:cubicBezTo>
                    <a:cubicBezTo>
                      <a:pt x="2114" y="4172"/>
                      <a:pt x="2560" y="3592"/>
                      <a:pt x="3033" y="3039"/>
                    </a:cubicBezTo>
                    <a:cubicBezTo>
                      <a:pt x="3970" y="1942"/>
                      <a:pt x="5040" y="943"/>
                      <a:pt x="6191" y="41"/>
                    </a:cubicBezTo>
                    <a:cubicBezTo>
                      <a:pt x="6213" y="27"/>
                      <a:pt x="6200" y="1"/>
                      <a:pt x="6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62"/>
        <p:cNvGrpSpPr/>
        <p:nvPr/>
      </p:nvGrpSpPr>
      <p:grpSpPr>
        <a:xfrm>
          <a:off x="0" y="0"/>
          <a:ext cx="0" cy="0"/>
          <a:chOff x="0" y="0"/>
          <a:chExt cx="0" cy="0"/>
        </a:xfrm>
      </p:grpSpPr>
      <p:pic>
        <p:nvPicPr>
          <p:cNvPr id="363" name="Google Shape;363;p21"/>
          <p:cNvPicPr preferRelativeResize="0"/>
          <p:nvPr/>
        </p:nvPicPr>
        <p:blipFill>
          <a:blip r:embed="rId2">
            <a:alphaModFix amt="70000"/>
          </a:blip>
          <a:stretch>
            <a:fillRect/>
          </a:stretch>
        </p:blipFill>
        <p:spPr>
          <a:xfrm>
            <a:off x="0" y="-50"/>
            <a:ext cx="9144003" cy="5143501"/>
          </a:xfrm>
          <a:prstGeom prst="rect">
            <a:avLst/>
          </a:prstGeom>
          <a:noFill/>
          <a:ln>
            <a:noFill/>
          </a:ln>
        </p:spPr>
      </p:pic>
      <p:sp>
        <p:nvSpPr>
          <p:cNvPr id="364" name="Google Shape;36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5" name="Google Shape;365;p21"/>
          <p:cNvSpPr txBox="1">
            <a:spLocks noGrp="1"/>
          </p:cNvSpPr>
          <p:nvPr>
            <p:ph type="subTitle" idx="1"/>
          </p:nvPr>
        </p:nvSpPr>
        <p:spPr>
          <a:xfrm>
            <a:off x="5404335" y="2840688"/>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6" name="Google Shape;366;p21"/>
          <p:cNvSpPr txBox="1">
            <a:spLocks noGrp="1"/>
          </p:cNvSpPr>
          <p:nvPr>
            <p:ph type="subTitle" idx="2"/>
          </p:nvPr>
        </p:nvSpPr>
        <p:spPr>
          <a:xfrm>
            <a:off x="1234063" y="2840688"/>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7" name="Google Shape;367;p21"/>
          <p:cNvSpPr txBox="1">
            <a:spLocks noGrp="1"/>
          </p:cNvSpPr>
          <p:nvPr>
            <p:ph type="subTitle" idx="3"/>
          </p:nvPr>
        </p:nvSpPr>
        <p:spPr>
          <a:xfrm>
            <a:off x="1234063" y="2417000"/>
            <a:ext cx="2505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Sora"/>
              <a:buNone/>
              <a:defRPr sz="2000" b="1">
                <a:solidFill>
                  <a:schemeClr val="dk1"/>
                </a:solidFill>
                <a:latin typeface="Sora"/>
                <a:ea typeface="Sora"/>
                <a:cs typeface="Sora"/>
                <a:sym typeface="Sora"/>
              </a:defRPr>
            </a:lvl1pPr>
            <a:lvl2pPr lvl="1" algn="ctr" rtl="0">
              <a:lnSpc>
                <a:spcPct val="100000"/>
              </a:lnSpc>
              <a:spcBef>
                <a:spcPts val="0"/>
              </a:spcBef>
              <a:spcAft>
                <a:spcPts val="0"/>
              </a:spcAft>
              <a:buSzPts val="2000"/>
              <a:buFont typeface="Sora"/>
              <a:buNone/>
              <a:defRPr sz="2000" b="1">
                <a:latin typeface="Sora"/>
                <a:ea typeface="Sora"/>
                <a:cs typeface="Sora"/>
                <a:sym typeface="Sora"/>
              </a:defRPr>
            </a:lvl2pPr>
            <a:lvl3pPr lvl="2" algn="ctr" rtl="0">
              <a:lnSpc>
                <a:spcPct val="100000"/>
              </a:lnSpc>
              <a:spcBef>
                <a:spcPts val="0"/>
              </a:spcBef>
              <a:spcAft>
                <a:spcPts val="0"/>
              </a:spcAft>
              <a:buSzPts val="2000"/>
              <a:buFont typeface="Sora"/>
              <a:buNone/>
              <a:defRPr sz="2000" b="1">
                <a:latin typeface="Sora"/>
                <a:ea typeface="Sora"/>
                <a:cs typeface="Sora"/>
                <a:sym typeface="Sora"/>
              </a:defRPr>
            </a:lvl3pPr>
            <a:lvl4pPr lvl="3" algn="ctr" rtl="0">
              <a:lnSpc>
                <a:spcPct val="100000"/>
              </a:lnSpc>
              <a:spcBef>
                <a:spcPts val="0"/>
              </a:spcBef>
              <a:spcAft>
                <a:spcPts val="0"/>
              </a:spcAft>
              <a:buSzPts val="2000"/>
              <a:buFont typeface="Sora"/>
              <a:buNone/>
              <a:defRPr sz="2000" b="1">
                <a:latin typeface="Sora"/>
                <a:ea typeface="Sora"/>
                <a:cs typeface="Sora"/>
                <a:sym typeface="Sora"/>
              </a:defRPr>
            </a:lvl4pPr>
            <a:lvl5pPr lvl="4" algn="ctr" rtl="0">
              <a:lnSpc>
                <a:spcPct val="100000"/>
              </a:lnSpc>
              <a:spcBef>
                <a:spcPts val="0"/>
              </a:spcBef>
              <a:spcAft>
                <a:spcPts val="0"/>
              </a:spcAft>
              <a:buSzPts val="2000"/>
              <a:buFont typeface="Sora"/>
              <a:buNone/>
              <a:defRPr sz="2000" b="1">
                <a:latin typeface="Sora"/>
                <a:ea typeface="Sora"/>
                <a:cs typeface="Sora"/>
                <a:sym typeface="Sora"/>
              </a:defRPr>
            </a:lvl5pPr>
            <a:lvl6pPr lvl="5" algn="ctr" rtl="0">
              <a:lnSpc>
                <a:spcPct val="100000"/>
              </a:lnSpc>
              <a:spcBef>
                <a:spcPts val="0"/>
              </a:spcBef>
              <a:spcAft>
                <a:spcPts val="0"/>
              </a:spcAft>
              <a:buSzPts val="2000"/>
              <a:buFont typeface="Sora"/>
              <a:buNone/>
              <a:defRPr sz="2000" b="1">
                <a:latin typeface="Sora"/>
                <a:ea typeface="Sora"/>
                <a:cs typeface="Sora"/>
                <a:sym typeface="Sora"/>
              </a:defRPr>
            </a:lvl6pPr>
            <a:lvl7pPr lvl="6" algn="ctr" rtl="0">
              <a:lnSpc>
                <a:spcPct val="100000"/>
              </a:lnSpc>
              <a:spcBef>
                <a:spcPts val="0"/>
              </a:spcBef>
              <a:spcAft>
                <a:spcPts val="0"/>
              </a:spcAft>
              <a:buSzPts val="2000"/>
              <a:buFont typeface="Sora"/>
              <a:buNone/>
              <a:defRPr sz="2000" b="1">
                <a:latin typeface="Sora"/>
                <a:ea typeface="Sora"/>
                <a:cs typeface="Sora"/>
                <a:sym typeface="Sora"/>
              </a:defRPr>
            </a:lvl7pPr>
            <a:lvl8pPr lvl="7" algn="ctr" rtl="0">
              <a:lnSpc>
                <a:spcPct val="100000"/>
              </a:lnSpc>
              <a:spcBef>
                <a:spcPts val="0"/>
              </a:spcBef>
              <a:spcAft>
                <a:spcPts val="0"/>
              </a:spcAft>
              <a:buSzPts val="2000"/>
              <a:buFont typeface="Sora"/>
              <a:buNone/>
              <a:defRPr sz="2000" b="1">
                <a:latin typeface="Sora"/>
                <a:ea typeface="Sora"/>
                <a:cs typeface="Sora"/>
                <a:sym typeface="Sora"/>
              </a:defRPr>
            </a:lvl8pPr>
            <a:lvl9pPr lvl="8" algn="ctr" rtl="0">
              <a:lnSpc>
                <a:spcPct val="100000"/>
              </a:lnSpc>
              <a:spcBef>
                <a:spcPts val="0"/>
              </a:spcBef>
              <a:spcAft>
                <a:spcPts val="0"/>
              </a:spcAft>
              <a:buSzPts val="2000"/>
              <a:buFont typeface="Sora"/>
              <a:buNone/>
              <a:defRPr sz="2000" b="1">
                <a:latin typeface="Sora"/>
                <a:ea typeface="Sora"/>
                <a:cs typeface="Sora"/>
                <a:sym typeface="Sora"/>
              </a:defRPr>
            </a:lvl9pPr>
          </a:lstStyle>
          <a:p>
            <a:endParaRPr/>
          </a:p>
        </p:txBody>
      </p:sp>
      <p:sp>
        <p:nvSpPr>
          <p:cNvPr id="368" name="Google Shape;368;p21"/>
          <p:cNvSpPr txBox="1">
            <a:spLocks noGrp="1"/>
          </p:cNvSpPr>
          <p:nvPr>
            <p:ph type="subTitle" idx="4"/>
          </p:nvPr>
        </p:nvSpPr>
        <p:spPr>
          <a:xfrm>
            <a:off x="5404338" y="2417000"/>
            <a:ext cx="2505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Sora"/>
              <a:buNone/>
              <a:defRPr sz="2000" b="1">
                <a:solidFill>
                  <a:schemeClr val="dk1"/>
                </a:solidFill>
                <a:latin typeface="Sora"/>
                <a:ea typeface="Sora"/>
                <a:cs typeface="Sora"/>
                <a:sym typeface="Sora"/>
              </a:defRPr>
            </a:lvl1pPr>
            <a:lvl2pPr lvl="1" algn="ctr" rtl="0">
              <a:lnSpc>
                <a:spcPct val="100000"/>
              </a:lnSpc>
              <a:spcBef>
                <a:spcPts val="0"/>
              </a:spcBef>
              <a:spcAft>
                <a:spcPts val="0"/>
              </a:spcAft>
              <a:buSzPts val="2000"/>
              <a:buFont typeface="Sora"/>
              <a:buNone/>
              <a:defRPr sz="2000" b="1">
                <a:latin typeface="Sora"/>
                <a:ea typeface="Sora"/>
                <a:cs typeface="Sora"/>
                <a:sym typeface="Sora"/>
              </a:defRPr>
            </a:lvl2pPr>
            <a:lvl3pPr lvl="2" algn="ctr" rtl="0">
              <a:lnSpc>
                <a:spcPct val="100000"/>
              </a:lnSpc>
              <a:spcBef>
                <a:spcPts val="0"/>
              </a:spcBef>
              <a:spcAft>
                <a:spcPts val="0"/>
              </a:spcAft>
              <a:buSzPts val="2000"/>
              <a:buFont typeface="Sora"/>
              <a:buNone/>
              <a:defRPr sz="2000" b="1">
                <a:latin typeface="Sora"/>
                <a:ea typeface="Sora"/>
                <a:cs typeface="Sora"/>
                <a:sym typeface="Sora"/>
              </a:defRPr>
            </a:lvl3pPr>
            <a:lvl4pPr lvl="3" algn="ctr" rtl="0">
              <a:lnSpc>
                <a:spcPct val="100000"/>
              </a:lnSpc>
              <a:spcBef>
                <a:spcPts val="0"/>
              </a:spcBef>
              <a:spcAft>
                <a:spcPts val="0"/>
              </a:spcAft>
              <a:buSzPts val="2000"/>
              <a:buFont typeface="Sora"/>
              <a:buNone/>
              <a:defRPr sz="2000" b="1">
                <a:latin typeface="Sora"/>
                <a:ea typeface="Sora"/>
                <a:cs typeface="Sora"/>
                <a:sym typeface="Sora"/>
              </a:defRPr>
            </a:lvl4pPr>
            <a:lvl5pPr lvl="4" algn="ctr" rtl="0">
              <a:lnSpc>
                <a:spcPct val="100000"/>
              </a:lnSpc>
              <a:spcBef>
                <a:spcPts val="0"/>
              </a:spcBef>
              <a:spcAft>
                <a:spcPts val="0"/>
              </a:spcAft>
              <a:buSzPts val="2000"/>
              <a:buFont typeface="Sora"/>
              <a:buNone/>
              <a:defRPr sz="2000" b="1">
                <a:latin typeface="Sora"/>
                <a:ea typeface="Sora"/>
                <a:cs typeface="Sora"/>
                <a:sym typeface="Sora"/>
              </a:defRPr>
            </a:lvl5pPr>
            <a:lvl6pPr lvl="5" algn="ctr" rtl="0">
              <a:lnSpc>
                <a:spcPct val="100000"/>
              </a:lnSpc>
              <a:spcBef>
                <a:spcPts val="0"/>
              </a:spcBef>
              <a:spcAft>
                <a:spcPts val="0"/>
              </a:spcAft>
              <a:buSzPts val="2000"/>
              <a:buFont typeface="Sora"/>
              <a:buNone/>
              <a:defRPr sz="2000" b="1">
                <a:latin typeface="Sora"/>
                <a:ea typeface="Sora"/>
                <a:cs typeface="Sora"/>
                <a:sym typeface="Sora"/>
              </a:defRPr>
            </a:lvl6pPr>
            <a:lvl7pPr lvl="6" algn="ctr" rtl="0">
              <a:lnSpc>
                <a:spcPct val="100000"/>
              </a:lnSpc>
              <a:spcBef>
                <a:spcPts val="0"/>
              </a:spcBef>
              <a:spcAft>
                <a:spcPts val="0"/>
              </a:spcAft>
              <a:buSzPts val="2000"/>
              <a:buFont typeface="Sora"/>
              <a:buNone/>
              <a:defRPr sz="2000" b="1">
                <a:latin typeface="Sora"/>
                <a:ea typeface="Sora"/>
                <a:cs typeface="Sora"/>
                <a:sym typeface="Sora"/>
              </a:defRPr>
            </a:lvl7pPr>
            <a:lvl8pPr lvl="7" algn="ctr" rtl="0">
              <a:lnSpc>
                <a:spcPct val="100000"/>
              </a:lnSpc>
              <a:spcBef>
                <a:spcPts val="0"/>
              </a:spcBef>
              <a:spcAft>
                <a:spcPts val="0"/>
              </a:spcAft>
              <a:buSzPts val="2000"/>
              <a:buFont typeface="Sora"/>
              <a:buNone/>
              <a:defRPr sz="2000" b="1">
                <a:latin typeface="Sora"/>
                <a:ea typeface="Sora"/>
                <a:cs typeface="Sora"/>
                <a:sym typeface="Sora"/>
              </a:defRPr>
            </a:lvl8pPr>
            <a:lvl9pPr lvl="8" algn="ctr" rtl="0">
              <a:lnSpc>
                <a:spcPct val="100000"/>
              </a:lnSpc>
              <a:spcBef>
                <a:spcPts val="0"/>
              </a:spcBef>
              <a:spcAft>
                <a:spcPts val="0"/>
              </a:spcAft>
              <a:buSzPts val="2000"/>
              <a:buFont typeface="Sora"/>
              <a:buNone/>
              <a:defRPr sz="2000" b="1">
                <a:latin typeface="Sora"/>
                <a:ea typeface="Sora"/>
                <a:cs typeface="Sora"/>
                <a:sym typeface="Sora"/>
              </a:defRPr>
            </a:lvl9pPr>
          </a:lstStyle>
          <a:p>
            <a:endParaRPr/>
          </a:p>
        </p:txBody>
      </p:sp>
      <p:grpSp>
        <p:nvGrpSpPr>
          <p:cNvPr id="369" name="Google Shape;369;p21"/>
          <p:cNvGrpSpPr/>
          <p:nvPr/>
        </p:nvGrpSpPr>
        <p:grpSpPr>
          <a:xfrm rot="10800000">
            <a:off x="-370729" y="2268128"/>
            <a:ext cx="9885237" cy="2441621"/>
            <a:chOff x="-370729" y="1621153"/>
            <a:chExt cx="9885237" cy="2441621"/>
          </a:xfrm>
        </p:grpSpPr>
        <p:grpSp>
          <p:nvGrpSpPr>
            <p:cNvPr id="370" name="Google Shape;370;p21"/>
            <p:cNvGrpSpPr/>
            <p:nvPr/>
          </p:nvGrpSpPr>
          <p:grpSpPr>
            <a:xfrm rot="5837887" flipH="1">
              <a:off x="-126954" y="1465550"/>
              <a:ext cx="527216" cy="955534"/>
              <a:chOff x="2715175" y="2312475"/>
              <a:chExt cx="310925" cy="563525"/>
            </a:xfrm>
          </p:grpSpPr>
          <p:sp>
            <p:nvSpPr>
              <p:cNvPr id="371" name="Google Shape;371;p21"/>
              <p:cNvSpPr/>
              <p:nvPr/>
            </p:nvSpPr>
            <p:spPr>
              <a:xfrm>
                <a:off x="2715175" y="2312475"/>
                <a:ext cx="301775" cy="297975"/>
              </a:xfrm>
              <a:custGeom>
                <a:avLst/>
                <a:gdLst/>
                <a:ahLst/>
                <a:cxnLst/>
                <a:rect l="l" t="t" r="r" b="b"/>
                <a:pathLst>
                  <a:path w="12071" h="11919" extrusionOk="0">
                    <a:moveTo>
                      <a:pt x="116" y="0"/>
                    </a:moveTo>
                    <a:lnTo>
                      <a:pt x="116" y="0"/>
                    </a:lnTo>
                    <a:cubicBezTo>
                      <a:pt x="116" y="0"/>
                      <a:pt x="0" y="6477"/>
                      <a:pt x="2623" y="9849"/>
                    </a:cubicBezTo>
                    <a:cubicBezTo>
                      <a:pt x="3463" y="10932"/>
                      <a:pt x="5455" y="11918"/>
                      <a:pt x="7145" y="11918"/>
                    </a:cubicBezTo>
                    <a:cubicBezTo>
                      <a:pt x="8128" y="11918"/>
                      <a:pt x="9009" y="11584"/>
                      <a:pt x="9501" y="10741"/>
                    </a:cubicBezTo>
                    <a:cubicBezTo>
                      <a:pt x="11767" y="9813"/>
                      <a:pt x="12070" y="6102"/>
                      <a:pt x="10322" y="3854"/>
                    </a:cubicBezTo>
                    <a:cubicBezTo>
                      <a:pt x="7699" y="482"/>
                      <a:pt x="117"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p:nvPr/>
            </p:nvSpPr>
            <p:spPr>
              <a:xfrm>
                <a:off x="2808625" y="2448950"/>
                <a:ext cx="217475" cy="427050"/>
              </a:xfrm>
              <a:custGeom>
                <a:avLst/>
                <a:gdLst/>
                <a:ahLst/>
                <a:cxnLst/>
                <a:rect l="l" t="t" r="r" b="b"/>
                <a:pathLst>
                  <a:path w="8699" h="17082" extrusionOk="0">
                    <a:moveTo>
                      <a:pt x="0" y="1"/>
                    </a:moveTo>
                    <a:cubicBezTo>
                      <a:pt x="1" y="1"/>
                      <a:pt x="7788" y="2866"/>
                      <a:pt x="8083" y="17049"/>
                    </a:cubicBezTo>
                    <a:cubicBezTo>
                      <a:pt x="8083" y="17049"/>
                      <a:pt x="8164" y="17082"/>
                      <a:pt x="8261" y="17082"/>
                    </a:cubicBezTo>
                    <a:cubicBezTo>
                      <a:pt x="8395" y="17082"/>
                      <a:pt x="8558" y="17019"/>
                      <a:pt x="8573" y="16719"/>
                    </a:cubicBezTo>
                    <a:cubicBezTo>
                      <a:pt x="8698" y="13837"/>
                      <a:pt x="8252" y="279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21"/>
            <p:cNvGrpSpPr/>
            <p:nvPr/>
          </p:nvGrpSpPr>
          <p:grpSpPr>
            <a:xfrm rot="-7538836" flipH="1">
              <a:off x="8709034" y="3092361"/>
              <a:ext cx="527213" cy="955528"/>
              <a:chOff x="2715175" y="2312475"/>
              <a:chExt cx="310925" cy="563525"/>
            </a:xfrm>
          </p:grpSpPr>
          <p:sp>
            <p:nvSpPr>
              <p:cNvPr id="374" name="Google Shape;374;p21"/>
              <p:cNvSpPr/>
              <p:nvPr/>
            </p:nvSpPr>
            <p:spPr>
              <a:xfrm>
                <a:off x="2715175" y="2312475"/>
                <a:ext cx="301775" cy="297975"/>
              </a:xfrm>
              <a:custGeom>
                <a:avLst/>
                <a:gdLst/>
                <a:ahLst/>
                <a:cxnLst/>
                <a:rect l="l" t="t" r="r" b="b"/>
                <a:pathLst>
                  <a:path w="12071" h="11919" extrusionOk="0">
                    <a:moveTo>
                      <a:pt x="116" y="0"/>
                    </a:moveTo>
                    <a:lnTo>
                      <a:pt x="116" y="0"/>
                    </a:lnTo>
                    <a:cubicBezTo>
                      <a:pt x="116" y="0"/>
                      <a:pt x="0" y="6477"/>
                      <a:pt x="2623" y="9849"/>
                    </a:cubicBezTo>
                    <a:cubicBezTo>
                      <a:pt x="3463" y="10932"/>
                      <a:pt x="5455" y="11918"/>
                      <a:pt x="7145" y="11918"/>
                    </a:cubicBezTo>
                    <a:cubicBezTo>
                      <a:pt x="8128" y="11918"/>
                      <a:pt x="9009" y="11584"/>
                      <a:pt x="9501" y="10741"/>
                    </a:cubicBezTo>
                    <a:cubicBezTo>
                      <a:pt x="11767" y="9813"/>
                      <a:pt x="12070" y="6102"/>
                      <a:pt x="10322" y="3854"/>
                    </a:cubicBezTo>
                    <a:cubicBezTo>
                      <a:pt x="7699" y="482"/>
                      <a:pt x="117"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p:nvPr/>
            </p:nvSpPr>
            <p:spPr>
              <a:xfrm>
                <a:off x="2808625" y="2448950"/>
                <a:ext cx="217475" cy="427050"/>
              </a:xfrm>
              <a:custGeom>
                <a:avLst/>
                <a:gdLst/>
                <a:ahLst/>
                <a:cxnLst/>
                <a:rect l="l" t="t" r="r" b="b"/>
                <a:pathLst>
                  <a:path w="8699" h="17082" extrusionOk="0">
                    <a:moveTo>
                      <a:pt x="0" y="1"/>
                    </a:moveTo>
                    <a:cubicBezTo>
                      <a:pt x="1" y="1"/>
                      <a:pt x="7788" y="2866"/>
                      <a:pt x="8083" y="17049"/>
                    </a:cubicBezTo>
                    <a:cubicBezTo>
                      <a:pt x="8083" y="17049"/>
                      <a:pt x="8164" y="17082"/>
                      <a:pt x="8261" y="17082"/>
                    </a:cubicBezTo>
                    <a:cubicBezTo>
                      <a:pt x="8395" y="17082"/>
                      <a:pt x="8558" y="17019"/>
                      <a:pt x="8573" y="16719"/>
                    </a:cubicBezTo>
                    <a:cubicBezTo>
                      <a:pt x="8698" y="13837"/>
                      <a:pt x="8252" y="279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376"/>
        <p:cNvGrpSpPr/>
        <p:nvPr/>
      </p:nvGrpSpPr>
      <p:grpSpPr>
        <a:xfrm>
          <a:off x="0" y="0"/>
          <a:ext cx="0" cy="0"/>
          <a:chOff x="0" y="0"/>
          <a:chExt cx="0" cy="0"/>
        </a:xfrm>
      </p:grpSpPr>
      <p:pic>
        <p:nvPicPr>
          <p:cNvPr id="377" name="Google Shape;377;p22"/>
          <p:cNvPicPr preferRelativeResize="0"/>
          <p:nvPr/>
        </p:nvPicPr>
        <p:blipFill>
          <a:blip r:embed="rId2">
            <a:alphaModFix amt="70000"/>
          </a:blip>
          <a:stretch>
            <a:fillRect/>
          </a:stretch>
        </p:blipFill>
        <p:spPr>
          <a:xfrm>
            <a:off x="0" y="-50"/>
            <a:ext cx="9144003" cy="5143501"/>
          </a:xfrm>
          <a:prstGeom prst="rect">
            <a:avLst/>
          </a:prstGeom>
          <a:noFill/>
          <a:ln>
            <a:noFill/>
          </a:ln>
        </p:spPr>
      </p:pic>
      <p:sp>
        <p:nvSpPr>
          <p:cNvPr id="378" name="Google Shape;378;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9" name="Google Shape;379;p22"/>
          <p:cNvSpPr txBox="1">
            <a:spLocks noGrp="1"/>
          </p:cNvSpPr>
          <p:nvPr>
            <p:ph type="subTitle" idx="1"/>
          </p:nvPr>
        </p:nvSpPr>
        <p:spPr>
          <a:xfrm>
            <a:off x="4670260" y="1465250"/>
            <a:ext cx="33258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80" name="Google Shape;380;p22"/>
          <p:cNvSpPr txBox="1">
            <a:spLocks noGrp="1"/>
          </p:cNvSpPr>
          <p:nvPr>
            <p:ph type="subTitle" idx="2"/>
          </p:nvPr>
        </p:nvSpPr>
        <p:spPr>
          <a:xfrm>
            <a:off x="1147938" y="1465250"/>
            <a:ext cx="33258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381" name="Google Shape;381;p22"/>
          <p:cNvGrpSpPr/>
          <p:nvPr/>
        </p:nvGrpSpPr>
        <p:grpSpPr>
          <a:xfrm>
            <a:off x="-161553" y="-228772"/>
            <a:ext cx="9502405" cy="5573205"/>
            <a:chOff x="-161553" y="-262866"/>
            <a:chExt cx="9502405" cy="5573205"/>
          </a:xfrm>
        </p:grpSpPr>
        <p:grpSp>
          <p:nvGrpSpPr>
            <p:cNvPr id="382" name="Google Shape;382;p22"/>
            <p:cNvGrpSpPr/>
            <p:nvPr/>
          </p:nvGrpSpPr>
          <p:grpSpPr>
            <a:xfrm rot="-8425867" flipH="1">
              <a:off x="8199243" y="-42987"/>
              <a:ext cx="990233" cy="829797"/>
              <a:chOff x="3341590" y="1831950"/>
              <a:chExt cx="424285" cy="361440"/>
            </a:xfrm>
          </p:grpSpPr>
          <p:sp>
            <p:nvSpPr>
              <p:cNvPr id="383" name="Google Shape;383;p22"/>
              <p:cNvSpPr/>
              <p:nvPr/>
            </p:nvSpPr>
            <p:spPr>
              <a:xfrm>
                <a:off x="3450925" y="1831950"/>
                <a:ext cx="314950" cy="306575"/>
              </a:xfrm>
              <a:custGeom>
                <a:avLst/>
                <a:gdLst/>
                <a:ahLst/>
                <a:cxnLst/>
                <a:rect l="l" t="t" r="r" b="b"/>
                <a:pathLst>
                  <a:path w="12598" h="12263" extrusionOk="0">
                    <a:moveTo>
                      <a:pt x="10257" y="1"/>
                    </a:moveTo>
                    <a:cubicBezTo>
                      <a:pt x="7167" y="1"/>
                      <a:pt x="4115" y="1426"/>
                      <a:pt x="2160" y="4124"/>
                    </a:cubicBezTo>
                    <a:cubicBezTo>
                      <a:pt x="1" y="7104"/>
                      <a:pt x="1187" y="8843"/>
                      <a:pt x="2561" y="11984"/>
                    </a:cubicBezTo>
                    <a:cubicBezTo>
                      <a:pt x="3818" y="12105"/>
                      <a:pt x="4887" y="12262"/>
                      <a:pt x="5845" y="12262"/>
                    </a:cubicBezTo>
                    <a:cubicBezTo>
                      <a:pt x="7481" y="12262"/>
                      <a:pt x="8790" y="11803"/>
                      <a:pt x="10153" y="9923"/>
                    </a:cubicBezTo>
                    <a:cubicBezTo>
                      <a:pt x="12312" y="6952"/>
                      <a:pt x="12597" y="3188"/>
                      <a:pt x="11223" y="47"/>
                    </a:cubicBezTo>
                    <a:cubicBezTo>
                      <a:pt x="10902" y="16"/>
                      <a:pt x="10579" y="1"/>
                      <a:pt x="10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2"/>
              <p:cNvSpPr/>
              <p:nvPr/>
            </p:nvSpPr>
            <p:spPr>
              <a:xfrm>
                <a:off x="3464235" y="1907540"/>
                <a:ext cx="239775" cy="285850"/>
              </a:xfrm>
              <a:custGeom>
                <a:avLst/>
                <a:gdLst/>
                <a:ahLst/>
                <a:cxnLst/>
                <a:rect l="l" t="t" r="r" b="b"/>
                <a:pathLst>
                  <a:path w="9591" h="11434" extrusionOk="0">
                    <a:moveTo>
                      <a:pt x="5317" y="1"/>
                    </a:moveTo>
                    <a:cubicBezTo>
                      <a:pt x="5235" y="1"/>
                      <a:pt x="5152" y="55"/>
                      <a:pt x="5148" y="157"/>
                    </a:cubicBezTo>
                    <a:lnTo>
                      <a:pt x="4889" y="3993"/>
                    </a:lnTo>
                    <a:lnTo>
                      <a:pt x="3337" y="6126"/>
                    </a:lnTo>
                    <a:cubicBezTo>
                      <a:pt x="3301" y="6175"/>
                      <a:pt x="3250" y="6198"/>
                      <a:pt x="3200" y="6198"/>
                    </a:cubicBezTo>
                    <a:cubicBezTo>
                      <a:pt x="3124" y="6198"/>
                      <a:pt x="3050" y="6146"/>
                      <a:pt x="3033" y="6054"/>
                    </a:cubicBezTo>
                    <a:lnTo>
                      <a:pt x="2703" y="3967"/>
                    </a:lnTo>
                    <a:cubicBezTo>
                      <a:pt x="2691" y="3873"/>
                      <a:pt x="2617" y="3828"/>
                      <a:pt x="2542" y="3828"/>
                    </a:cubicBezTo>
                    <a:cubicBezTo>
                      <a:pt x="2461" y="3828"/>
                      <a:pt x="2378" y="3882"/>
                      <a:pt x="2373" y="3984"/>
                    </a:cubicBezTo>
                    <a:lnTo>
                      <a:pt x="2115" y="7821"/>
                    </a:lnTo>
                    <a:lnTo>
                      <a:pt x="0" y="10729"/>
                    </a:lnTo>
                    <a:lnTo>
                      <a:pt x="964" y="11434"/>
                    </a:lnTo>
                    <a:lnTo>
                      <a:pt x="3078" y="8516"/>
                    </a:lnTo>
                    <a:lnTo>
                      <a:pt x="6638" y="7080"/>
                    </a:lnTo>
                    <a:cubicBezTo>
                      <a:pt x="6816" y="7012"/>
                      <a:pt x="6751" y="6757"/>
                      <a:pt x="6575" y="6757"/>
                    </a:cubicBezTo>
                    <a:cubicBezTo>
                      <a:pt x="6566" y="6757"/>
                      <a:pt x="6557" y="6758"/>
                      <a:pt x="6548" y="6759"/>
                    </a:cubicBezTo>
                    <a:lnTo>
                      <a:pt x="4461" y="7089"/>
                    </a:lnTo>
                    <a:cubicBezTo>
                      <a:pt x="4451" y="7091"/>
                      <a:pt x="4441" y="7092"/>
                      <a:pt x="4431" y="7092"/>
                    </a:cubicBezTo>
                    <a:cubicBezTo>
                      <a:pt x="4304" y="7092"/>
                      <a:pt x="4217" y="6937"/>
                      <a:pt x="4300" y="6821"/>
                    </a:cubicBezTo>
                    <a:lnTo>
                      <a:pt x="5853" y="4689"/>
                    </a:lnTo>
                    <a:lnTo>
                      <a:pt x="9412" y="3253"/>
                    </a:lnTo>
                    <a:cubicBezTo>
                      <a:pt x="9591" y="3185"/>
                      <a:pt x="9534" y="2930"/>
                      <a:pt x="9350" y="2930"/>
                    </a:cubicBezTo>
                    <a:cubicBezTo>
                      <a:pt x="9341" y="2930"/>
                      <a:pt x="9332" y="2931"/>
                      <a:pt x="9323" y="2932"/>
                    </a:cubicBezTo>
                    <a:lnTo>
                      <a:pt x="7173" y="3271"/>
                    </a:lnTo>
                    <a:cubicBezTo>
                      <a:pt x="7162" y="3273"/>
                      <a:pt x="7151" y="3274"/>
                      <a:pt x="7140" y="3274"/>
                    </a:cubicBezTo>
                    <a:cubicBezTo>
                      <a:pt x="7022" y="3274"/>
                      <a:pt x="6937" y="3144"/>
                      <a:pt x="6994" y="3030"/>
                    </a:cubicBezTo>
                    <a:lnTo>
                      <a:pt x="8261" y="648"/>
                    </a:lnTo>
                    <a:cubicBezTo>
                      <a:pt x="8326" y="518"/>
                      <a:pt x="8225" y="397"/>
                      <a:pt x="8110" y="397"/>
                    </a:cubicBezTo>
                    <a:cubicBezTo>
                      <a:pt x="8067" y="397"/>
                      <a:pt x="8023" y="413"/>
                      <a:pt x="7985" y="452"/>
                    </a:cubicBezTo>
                    <a:lnTo>
                      <a:pt x="6111" y="2388"/>
                    </a:lnTo>
                    <a:cubicBezTo>
                      <a:pt x="6077" y="2422"/>
                      <a:pt x="6033" y="2438"/>
                      <a:pt x="5991" y="2438"/>
                    </a:cubicBezTo>
                    <a:cubicBezTo>
                      <a:pt x="5912" y="2438"/>
                      <a:pt x="5837" y="2385"/>
                      <a:pt x="5826" y="2298"/>
                    </a:cubicBezTo>
                    <a:lnTo>
                      <a:pt x="5478" y="140"/>
                    </a:lnTo>
                    <a:cubicBezTo>
                      <a:pt x="5465" y="46"/>
                      <a:pt x="5391" y="1"/>
                      <a:pt x="5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2"/>
              <p:cNvSpPr/>
              <p:nvPr/>
            </p:nvSpPr>
            <p:spPr>
              <a:xfrm rot="-7483409">
                <a:off x="3351021" y="1997131"/>
                <a:ext cx="162941" cy="109639"/>
              </a:xfrm>
              <a:custGeom>
                <a:avLst/>
                <a:gdLst/>
                <a:ahLst/>
                <a:cxnLst/>
                <a:rect l="l" t="t" r="r" b="b"/>
                <a:pathLst>
                  <a:path w="6451" h="4430" extrusionOk="0">
                    <a:moveTo>
                      <a:pt x="3053" y="0"/>
                    </a:moveTo>
                    <a:cubicBezTo>
                      <a:pt x="2811" y="0"/>
                      <a:pt x="2566" y="20"/>
                      <a:pt x="2320" y="61"/>
                    </a:cubicBezTo>
                    <a:cubicBezTo>
                      <a:pt x="714" y="329"/>
                      <a:pt x="545" y="1248"/>
                      <a:pt x="1" y="2666"/>
                    </a:cubicBezTo>
                    <a:cubicBezTo>
                      <a:pt x="847" y="3683"/>
                      <a:pt x="1308" y="4430"/>
                      <a:pt x="2472" y="4430"/>
                    </a:cubicBezTo>
                    <a:cubicBezTo>
                      <a:pt x="2646" y="4430"/>
                      <a:pt x="2835" y="4413"/>
                      <a:pt x="3043" y="4379"/>
                    </a:cubicBezTo>
                    <a:cubicBezTo>
                      <a:pt x="4648" y="4111"/>
                      <a:pt x="5906" y="3005"/>
                      <a:pt x="6450" y="1586"/>
                    </a:cubicBezTo>
                    <a:cubicBezTo>
                      <a:pt x="5627" y="605"/>
                      <a:pt x="4388" y="0"/>
                      <a:pt x="3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p:nvPr/>
            </p:nvSpPr>
            <p:spPr>
              <a:xfrm rot="-7483409">
                <a:off x="3378758" y="2049492"/>
                <a:ext cx="147382" cy="66427"/>
              </a:xfrm>
              <a:custGeom>
                <a:avLst/>
                <a:gdLst/>
                <a:ahLst/>
                <a:cxnLst/>
                <a:rect l="l" t="t" r="r" b="b"/>
                <a:pathLst>
                  <a:path w="5835" h="2684" extrusionOk="0">
                    <a:moveTo>
                      <a:pt x="4967" y="1"/>
                    </a:moveTo>
                    <a:cubicBezTo>
                      <a:pt x="4950" y="1"/>
                      <a:pt x="4932" y="6"/>
                      <a:pt x="4916" y="18"/>
                    </a:cubicBezTo>
                    <a:lnTo>
                      <a:pt x="3649" y="1151"/>
                    </a:lnTo>
                    <a:lnTo>
                      <a:pt x="2490" y="1347"/>
                    </a:lnTo>
                    <a:cubicBezTo>
                      <a:pt x="2486" y="1348"/>
                      <a:pt x="2482" y="1348"/>
                      <a:pt x="2479" y="1348"/>
                    </a:cubicBezTo>
                    <a:cubicBezTo>
                      <a:pt x="2422" y="1348"/>
                      <a:pt x="2385" y="1282"/>
                      <a:pt x="2418" y="1231"/>
                    </a:cubicBezTo>
                    <a:lnTo>
                      <a:pt x="2962" y="464"/>
                    </a:lnTo>
                    <a:cubicBezTo>
                      <a:pt x="3003" y="410"/>
                      <a:pt x="2956" y="345"/>
                      <a:pt x="2903" y="345"/>
                    </a:cubicBezTo>
                    <a:cubicBezTo>
                      <a:pt x="2887" y="345"/>
                      <a:pt x="2870" y="351"/>
                      <a:pt x="2855" y="366"/>
                    </a:cubicBezTo>
                    <a:lnTo>
                      <a:pt x="1580" y="1499"/>
                    </a:lnTo>
                    <a:lnTo>
                      <a:pt x="1" y="1758"/>
                    </a:lnTo>
                    <a:lnTo>
                      <a:pt x="90" y="2284"/>
                    </a:lnTo>
                    <a:lnTo>
                      <a:pt x="1669" y="2016"/>
                    </a:lnTo>
                    <a:lnTo>
                      <a:pt x="3239" y="2677"/>
                    </a:lnTo>
                    <a:cubicBezTo>
                      <a:pt x="3249" y="2681"/>
                      <a:pt x="3259" y="2683"/>
                      <a:pt x="3269" y="2683"/>
                    </a:cubicBezTo>
                    <a:cubicBezTo>
                      <a:pt x="3333" y="2683"/>
                      <a:pt x="3372" y="2589"/>
                      <a:pt x="3310" y="2543"/>
                    </a:cubicBezTo>
                    <a:lnTo>
                      <a:pt x="2543" y="1999"/>
                    </a:lnTo>
                    <a:cubicBezTo>
                      <a:pt x="2490" y="1963"/>
                      <a:pt x="2516" y="1874"/>
                      <a:pt x="2579" y="1865"/>
                    </a:cubicBezTo>
                    <a:lnTo>
                      <a:pt x="3730" y="1668"/>
                    </a:lnTo>
                    <a:lnTo>
                      <a:pt x="5309" y="2329"/>
                    </a:lnTo>
                    <a:cubicBezTo>
                      <a:pt x="5319" y="2333"/>
                      <a:pt x="5329" y="2335"/>
                      <a:pt x="5339" y="2335"/>
                    </a:cubicBezTo>
                    <a:cubicBezTo>
                      <a:pt x="5403" y="2335"/>
                      <a:pt x="5442" y="2241"/>
                      <a:pt x="5380" y="2195"/>
                    </a:cubicBezTo>
                    <a:lnTo>
                      <a:pt x="4595" y="1633"/>
                    </a:lnTo>
                    <a:cubicBezTo>
                      <a:pt x="4541" y="1597"/>
                      <a:pt x="4550" y="1526"/>
                      <a:pt x="4613" y="1508"/>
                    </a:cubicBezTo>
                    <a:lnTo>
                      <a:pt x="5755" y="1142"/>
                    </a:lnTo>
                    <a:cubicBezTo>
                      <a:pt x="5835" y="1115"/>
                      <a:pt x="5817" y="999"/>
                      <a:pt x="5728" y="999"/>
                    </a:cubicBezTo>
                    <a:lnTo>
                      <a:pt x="4533" y="1026"/>
                    </a:lnTo>
                    <a:cubicBezTo>
                      <a:pt x="4470" y="1026"/>
                      <a:pt x="4434" y="955"/>
                      <a:pt x="4470" y="910"/>
                    </a:cubicBezTo>
                    <a:lnTo>
                      <a:pt x="5032" y="116"/>
                    </a:lnTo>
                    <a:cubicBezTo>
                      <a:pt x="5073" y="61"/>
                      <a:pt x="5024"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22"/>
            <p:cNvGrpSpPr/>
            <p:nvPr/>
          </p:nvGrpSpPr>
          <p:grpSpPr>
            <a:xfrm rot="1925756" flipH="1">
              <a:off x="-16051" y="4280758"/>
              <a:ext cx="990245" cy="830324"/>
              <a:chOff x="3341590" y="1831950"/>
              <a:chExt cx="424285" cy="361666"/>
            </a:xfrm>
          </p:grpSpPr>
          <p:sp>
            <p:nvSpPr>
              <p:cNvPr id="388" name="Google Shape;388;p22"/>
              <p:cNvSpPr/>
              <p:nvPr/>
            </p:nvSpPr>
            <p:spPr>
              <a:xfrm>
                <a:off x="3450925" y="1831950"/>
                <a:ext cx="314950" cy="306575"/>
              </a:xfrm>
              <a:custGeom>
                <a:avLst/>
                <a:gdLst/>
                <a:ahLst/>
                <a:cxnLst/>
                <a:rect l="l" t="t" r="r" b="b"/>
                <a:pathLst>
                  <a:path w="12598" h="12263" extrusionOk="0">
                    <a:moveTo>
                      <a:pt x="10257" y="1"/>
                    </a:moveTo>
                    <a:cubicBezTo>
                      <a:pt x="7167" y="1"/>
                      <a:pt x="4115" y="1426"/>
                      <a:pt x="2160" y="4124"/>
                    </a:cubicBezTo>
                    <a:cubicBezTo>
                      <a:pt x="1" y="7104"/>
                      <a:pt x="1187" y="8843"/>
                      <a:pt x="2561" y="11984"/>
                    </a:cubicBezTo>
                    <a:cubicBezTo>
                      <a:pt x="3818" y="12105"/>
                      <a:pt x="4887" y="12262"/>
                      <a:pt x="5845" y="12262"/>
                    </a:cubicBezTo>
                    <a:cubicBezTo>
                      <a:pt x="7481" y="12262"/>
                      <a:pt x="8790" y="11803"/>
                      <a:pt x="10153" y="9923"/>
                    </a:cubicBezTo>
                    <a:cubicBezTo>
                      <a:pt x="12312" y="6952"/>
                      <a:pt x="12597" y="3188"/>
                      <a:pt x="11223" y="47"/>
                    </a:cubicBezTo>
                    <a:cubicBezTo>
                      <a:pt x="10902" y="16"/>
                      <a:pt x="10579" y="1"/>
                      <a:pt x="10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2"/>
              <p:cNvSpPr/>
              <p:nvPr/>
            </p:nvSpPr>
            <p:spPr>
              <a:xfrm>
                <a:off x="3464544" y="1907766"/>
                <a:ext cx="239775" cy="285850"/>
              </a:xfrm>
              <a:custGeom>
                <a:avLst/>
                <a:gdLst/>
                <a:ahLst/>
                <a:cxnLst/>
                <a:rect l="l" t="t" r="r" b="b"/>
                <a:pathLst>
                  <a:path w="9591" h="11434" extrusionOk="0">
                    <a:moveTo>
                      <a:pt x="5317" y="1"/>
                    </a:moveTo>
                    <a:cubicBezTo>
                      <a:pt x="5235" y="1"/>
                      <a:pt x="5152" y="55"/>
                      <a:pt x="5148" y="157"/>
                    </a:cubicBezTo>
                    <a:lnTo>
                      <a:pt x="4889" y="3993"/>
                    </a:lnTo>
                    <a:lnTo>
                      <a:pt x="3337" y="6126"/>
                    </a:lnTo>
                    <a:cubicBezTo>
                      <a:pt x="3301" y="6175"/>
                      <a:pt x="3250" y="6198"/>
                      <a:pt x="3200" y="6198"/>
                    </a:cubicBezTo>
                    <a:cubicBezTo>
                      <a:pt x="3124" y="6198"/>
                      <a:pt x="3050" y="6146"/>
                      <a:pt x="3033" y="6054"/>
                    </a:cubicBezTo>
                    <a:lnTo>
                      <a:pt x="2703" y="3967"/>
                    </a:lnTo>
                    <a:cubicBezTo>
                      <a:pt x="2691" y="3873"/>
                      <a:pt x="2617" y="3828"/>
                      <a:pt x="2542" y="3828"/>
                    </a:cubicBezTo>
                    <a:cubicBezTo>
                      <a:pt x="2461" y="3828"/>
                      <a:pt x="2378" y="3882"/>
                      <a:pt x="2373" y="3984"/>
                    </a:cubicBezTo>
                    <a:lnTo>
                      <a:pt x="2115" y="7821"/>
                    </a:lnTo>
                    <a:lnTo>
                      <a:pt x="0" y="10729"/>
                    </a:lnTo>
                    <a:lnTo>
                      <a:pt x="964" y="11434"/>
                    </a:lnTo>
                    <a:lnTo>
                      <a:pt x="3078" y="8516"/>
                    </a:lnTo>
                    <a:lnTo>
                      <a:pt x="6638" y="7080"/>
                    </a:lnTo>
                    <a:cubicBezTo>
                      <a:pt x="6816" y="7012"/>
                      <a:pt x="6751" y="6757"/>
                      <a:pt x="6575" y="6757"/>
                    </a:cubicBezTo>
                    <a:cubicBezTo>
                      <a:pt x="6566" y="6757"/>
                      <a:pt x="6557" y="6758"/>
                      <a:pt x="6548" y="6759"/>
                    </a:cubicBezTo>
                    <a:lnTo>
                      <a:pt x="4461" y="7089"/>
                    </a:lnTo>
                    <a:cubicBezTo>
                      <a:pt x="4451" y="7091"/>
                      <a:pt x="4441" y="7092"/>
                      <a:pt x="4431" y="7092"/>
                    </a:cubicBezTo>
                    <a:cubicBezTo>
                      <a:pt x="4304" y="7092"/>
                      <a:pt x="4217" y="6937"/>
                      <a:pt x="4300" y="6821"/>
                    </a:cubicBezTo>
                    <a:lnTo>
                      <a:pt x="5853" y="4689"/>
                    </a:lnTo>
                    <a:lnTo>
                      <a:pt x="9412" y="3253"/>
                    </a:lnTo>
                    <a:cubicBezTo>
                      <a:pt x="9591" y="3185"/>
                      <a:pt x="9534" y="2930"/>
                      <a:pt x="9350" y="2930"/>
                    </a:cubicBezTo>
                    <a:cubicBezTo>
                      <a:pt x="9341" y="2930"/>
                      <a:pt x="9332" y="2931"/>
                      <a:pt x="9323" y="2932"/>
                    </a:cubicBezTo>
                    <a:lnTo>
                      <a:pt x="7173" y="3271"/>
                    </a:lnTo>
                    <a:cubicBezTo>
                      <a:pt x="7162" y="3273"/>
                      <a:pt x="7151" y="3274"/>
                      <a:pt x="7140" y="3274"/>
                    </a:cubicBezTo>
                    <a:cubicBezTo>
                      <a:pt x="7022" y="3274"/>
                      <a:pt x="6937" y="3144"/>
                      <a:pt x="6994" y="3030"/>
                    </a:cubicBezTo>
                    <a:lnTo>
                      <a:pt x="8261" y="648"/>
                    </a:lnTo>
                    <a:cubicBezTo>
                      <a:pt x="8326" y="518"/>
                      <a:pt x="8225" y="397"/>
                      <a:pt x="8110" y="397"/>
                    </a:cubicBezTo>
                    <a:cubicBezTo>
                      <a:pt x="8067" y="397"/>
                      <a:pt x="8023" y="413"/>
                      <a:pt x="7985" y="452"/>
                    </a:cubicBezTo>
                    <a:lnTo>
                      <a:pt x="6111" y="2388"/>
                    </a:lnTo>
                    <a:cubicBezTo>
                      <a:pt x="6077" y="2422"/>
                      <a:pt x="6033" y="2438"/>
                      <a:pt x="5991" y="2438"/>
                    </a:cubicBezTo>
                    <a:cubicBezTo>
                      <a:pt x="5912" y="2438"/>
                      <a:pt x="5837" y="2385"/>
                      <a:pt x="5826" y="2298"/>
                    </a:cubicBezTo>
                    <a:lnTo>
                      <a:pt x="5478" y="140"/>
                    </a:lnTo>
                    <a:cubicBezTo>
                      <a:pt x="5465" y="46"/>
                      <a:pt x="5391" y="1"/>
                      <a:pt x="5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2"/>
              <p:cNvSpPr/>
              <p:nvPr/>
            </p:nvSpPr>
            <p:spPr>
              <a:xfrm rot="-7483409">
                <a:off x="3351021" y="1997131"/>
                <a:ext cx="162941" cy="109639"/>
              </a:xfrm>
              <a:custGeom>
                <a:avLst/>
                <a:gdLst/>
                <a:ahLst/>
                <a:cxnLst/>
                <a:rect l="l" t="t" r="r" b="b"/>
                <a:pathLst>
                  <a:path w="6451" h="4430" extrusionOk="0">
                    <a:moveTo>
                      <a:pt x="3053" y="0"/>
                    </a:moveTo>
                    <a:cubicBezTo>
                      <a:pt x="2811" y="0"/>
                      <a:pt x="2566" y="20"/>
                      <a:pt x="2320" y="61"/>
                    </a:cubicBezTo>
                    <a:cubicBezTo>
                      <a:pt x="714" y="329"/>
                      <a:pt x="545" y="1248"/>
                      <a:pt x="1" y="2666"/>
                    </a:cubicBezTo>
                    <a:cubicBezTo>
                      <a:pt x="847" y="3683"/>
                      <a:pt x="1308" y="4430"/>
                      <a:pt x="2472" y="4430"/>
                    </a:cubicBezTo>
                    <a:cubicBezTo>
                      <a:pt x="2646" y="4430"/>
                      <a:pt x="2835" y="4413"/>
                      <a:pt x="3043" y="4379"/>
                    </a:cubicBezTo>
                    <a:cubicBezTo>
                      <a:pt x="4648" y="4111"/>
                      <a:pt x="5906" y="3005"/>
                      <a:pt x="6450" y="1586"/>
                    </a:cubicBezTo>
                    <a:cubicBezTo>
                      <a:pt x="5627" y="605"/>
                      <a:pt x="4388" y="0"/>
                      <a:pt x="3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2"/>
              <p:cNvSpPr/>
              <p:nvPr/>
            </p:nvSpPr>
            <p:spPr>
              <a:xfrm rot="-7483409">
                <a:off x="3378758" y="2049492"/>
                <a:ext cx="147382" cy="66427"/>
              </a:xfrm>
              <a:custGeom>
                <a:avLst/>
                <a:gdLst/>
                <a:ahLst/>
                <a:cxnLst/>
                <a:rect l="l" t="t" r="r" b="b"/>
                <a:pathLst>
                  <a:path w="5835" h="2684" extrusionOk="0">
                    <a:moveTo>
                      <a:pt x="4967" y="1"/>
                    </a:moveTo>
                    <a:cubicBezTo>
                      <a:pt x="4950" y="1"/>
                      <a:pt x="4932" y="6"/>
                      <a:pt x="4916" y="18"/>
                    </a:cubicBezTo>
                    <a:lnTo>
                      <a:pt x="3649" y="1151"/>
                    </a:lnTo>
                    <a:lnTo>
                      <a:pt x="2490" y="1347"/>
                    </a:lnTo>
                    <a:cubicBezTo>
                      <a:pt x="2486" y="1348"/>
                      <a:pt x="2482" y="1348"/>
                      <a:pt x="2479" y="1348"/>
                    </a:cubicBezTo>
                    <a:cubicBezTo>
                      <a:pt x="2422" y="1348"/>
                      <a:pt x="2385" y="1282"/>
                      <a:pt x="2418" y="1231"/>
                    </a:cubicBezTo>
                    <a:lnTo>
                      <a:pt x="2962" y="464"/>
                    </a:lnTo>
                    <a:cubicBezTo>
                      <a:pt x="3003" y="410"/>
                      <a:pt x="2956" y="345"/>
                      <a:pt x="2903" y="345"/>
                    </a:cubicBezTo>
                    <a:cubicBezTo>
                      <a:pt x="2887" y="345"/>
                      <a:pt x="2870" y="351"/>
                      <a:pt x="2855" y="366"/>
                    </a:cubicBezTo>
                    <a:lnTo>
                      <a:pt x="1580" y="1499"/>
                    </a:lnTo>
                    <a:lnTo>
                      <a:pt x="1" y="1758"/>
                    </a:lnTo>
                    <a:lnTo>
                      <a:pt x="90" y="2284"/>
                    </a:lnTo>
                    <a:lnTo>
                      <a:pt x="1669" y="2016"/>
                    </a:lnTo>
                    <a:lnTo>
                      <a:pt x="3239" y="2677"/>
                    </a:lnTo>
                    <a:cubicBezTo>
                      <a:pt x="3249" y="2681"/>
                      <a:pt x="3259" y="2683"/>
                      <a:pt x="3269" y="2683"/>
                    </a:cubicBezTo>
                    <a:cubicBezTo>
                      <a:pt x="3333" y="2683"/>
                      <a:pt x="3372" y="2589"/>
                      <a:pt x="3310" y="2543"/>
                    </a:cubicBezTo>
                    <a:lnTo>
                      <a:pt x="2543" y="1999"/>
                    </a:lnTo>
                    <a:cubicBezTo>
                      <a:pt x="2490" y="1963"/>
                      <a:pt x="2516" y="1874"/>
                      <a:pt x="2579" y="1865"/>
                    </a:cubicBezTo>
                    <a:lnTo>
                      <a:pt x="3730" y="1668"/>
                    </a:lnTo>
                    <a:lnTo>
                      <a:pt x="5309" y="2329"/>
                    </a:lnTo>
                    <a:cubicBezTo>
                      <a:pt x="5319" y="2333"/>
                      <a:pt x="5329" y="2335"/>
                      <a:pt x="5339" y="2335"/>
                    </a:cubicBezTo>
                    <a:cubicBezTo>
                      <a:pt x="5403" y="2335"/>
                      <a:pt x="5442" y="2241"/>
                      <a:pt x="5380" y="2195"/>
                    </a:cubicBezTo>
                    <a:lnTo>
                      <a:pt x="4595" y="1633"/>
                    </a:lnTo>
                    <a:cubicBezTo>
                      <a:pt x="4541" y="1597"/>
                      <a:pt x="4550" y="1526"/>
                      <a:pt x="4613" y="1508"/>
                    </a:cubicBezTo>
                    <a:lnTo>
                      <a:pt x="5755" y="1142"/>
                    </a:lnTo>
                    <a:cubicBezTo>
                      <a:pt x="5835" y="1115"/>
                      <a:pt x="5817" y="999"/>
                      <a:pt x="5728" y="999"/>
                    </a:cubicBezTo>
                    <a:lnTo>
                      <a:pt x="4533" y="1026"/>
                    </a:lnTo>
                    <a:cubicBezTo>
                      <a:pt x="4470" y="1026"/>
                      <a:pt x="4434" y="955"/>
                      <a:pt x="4470" y="910"/>
                    </a:cubicBezTo>
                    <a:lnTo>
                      <a:pt x="5032" y="116"/>
                    </a:lnTo>
                    <a:cubicBezTo>
                      <a:pt x="5073" y="61"/>
                      <a:pt x="5024"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1pPr>
            <a:lvl2pPr marL="914400" lvl="1"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00000"/>
              </a:lnSpc>
              <a:spcBef>
                <a:spcPts val="1600"/>
              </a:spcBef>
              <a:spcAft>
                <a:spcPts val="160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8" r:id="rId6"/>
    <p:sldLayoutId id="2147483659" r:id="rId7"/>
    <p:sldLayoutId id="2147483667" r:id="rId8"/>
    <p:sldLayoutId id="2147483668" r:id="rId9"/>
    <p:sldLayoutId id="2147483671" r:id="rId10"/>
    <p:sldLayoutId id="2147483677" r:id="rId11"/>
    <p:sldLayoutId id="2147483679" r:id="rId12"/>
    <p:sldLayoutId id="2147483680" r:id="rId13"/>
    <p:sldLayoutId id="2147483685" r:id="rId14"/>
    <p:sldLayoutId id="214748368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cxnSp>
        <p:nvCxnSpPr>
          <p:cNvPr id="656" name="Google Shape;656;p38"/>
          <p:cNvCxnSpPr/>
          <p:nvPr/>
        </p:nvCxnSpPr>
        <p:spPr>
          <a:xfrm>
            <a:off x="-89125" y="3082650"/>
            <a:ext cx="9511500" cy="0"/>
          </a:xfrm>
          <a:prstGeom prst="straightConnector1">
            <a:avLst/>
          </a:prstGeom>
          <a:noFill/>
          <a:ln w="9525" cap="flat" cmpd="sng">
            <a:solidFill>
              <a:schemeClr val="accent1"/>
            </a:solidFill>
            <a:prstDash val="solid"/>
            <a:round/>
            <a:headEnd type="none" w="med" len="med"/>
            <a:tailEnd type="none" w="med" len="med"/>
          </a:ln>
        </p:spPr>
      </p:cxnSp>
      <p:sp>
        <p:nvSpPr>
          <p:cNvPr id="657" name="Google Shape;657;p38"/>
          <p:cNvSpPr txBox="1">
            <a:spLocks noGrp="1"/>
          </p:cNvSpPr>
          <p:nvPr>
            <p:ph type="ctrTitle"/>
          </p:nvPr>
        </p:nvSpPr>
        <p:spPr>
          <a:xfrm>
            <a:off x="713223" y="1585050"/>
            <a:ext cx="4955700" cy="149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200" dirty="0"/>
              <a:t>Intelligent Irrigation: Optimizing Water Use with Sensors and </a:t>
            </a:r>
            <a:r>
              <a:rPr lang="en-IN" sz="3200" dirty="0">
                <a:solidFill>
                  <a:schemeClr val="accent1"/>
                </a:solidFill>
              </a:rPr>
              <a:t>Machine Learning.</a:t>
            </a:r>
            <a:endParaRPr lang="en-IN" sz="3200" b="1" dirty="0">
              <a:solidFill>
                <a:schemeClr val="accent1"/>
              </a:solidFill>
              <a:latin typeface="Barlow"/>
              <a:ea typeface="Barlow"/>
              <a:cs typeface="Barlow"/>
              <a:sym typeface="Barlow"/>
            </a:endParaRPr>
          </a:p>
        </p:txBody>
      </p:sp>
      <p:sp>
        <p:nvSpPr>
          <p:cNvPr id="658" name="Google Shape;658;p38"/>
          <p:cNvSpPr txBox="1">
            <a:spLocks noGrp="1"/>
          </p:cNvSpPr>
          <p:nvPr>
            <p:ph type="subTitle" idx="1"/>
          </p:nvPr>
        </p:nvSpPr>
        <p:spPr>
          <a:xfrm>
            <a:off x="851369" y="3556162"/>
            <a:ext cx="4024238" cy="5987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Under the Guidance of </a:t>
            </a:r>
            <a:r>
              <a:rPr lang="en-US" b="1" dirty="0"/>
              <a:t>Dr. Vivek Sharma</a:t>
            </a:r>
          </a:p>
          <a:p>
            <a:pPr marL="0" lvl="0" indent="0" algn="l" rtl="0">
              <a:spcBef>
                <a:spcPts val="0"/>
              </a:spcBef>
              <a:spcAft>
                <a:spcPts val="0"/>
              </a:spcAft>
              <a:buNone/>
            </a:pPr>
            <a:endParaRPr lang="en-US" dirty="0"/>
          </a:p>
        </p:txBody>
      </p:sp>
      <p:pic>
        <p:nvPicPr>
          <p:cNvPr id="659" name="Google Shape;659;p38"/>
          <p:cNvPicPr preferRelativeResize="0">
            <a:picLocks noGrp="1"/>
          </p:cNvPicPr>
          <p:nvPr>
            <p:ph type="pic" idx="2"/>
          </p:nvPr>
        </p:nvPicPr>
        <p:blipFill rotWithShape="1">
          <a:blip r:embed="rId3">
            <a:alphaModFix/>
          </a:blip>
          <a:srcRect l="22460" r="22460"/>
          <a:stretch/>
        </p:blipFill>
        <p:spPr>
          <a:xfrm>
            <a:off x="5816100" y="988525"/>
            <a:ext cx="2614677" cy="31663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04663-1060-B89A-097A-28F3FFBA8AB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42ABEB5-B5D6-6E81-91A5-285D1BE804EA}"/>
              </a:ext>
            </a:extLst>
          </p:cNvPr>
          <p:cNvSpPr/>
          <p:nvPr/>
        </p:nvSpPr>
        <p:spPr>
          <a:xfrm>
            <a:off x="3420939" y="232536"/>
            <a:ext cx="2162414" cy="885974"/>
          </a:xfrm>
          <a:prstGeom prst="rect">
            <a:avLst/>
          </a:prstGeom>
          <a:noFill/>
          <a:ln/>
        </p:spPr>
        <p:txBody>
          <a:bodyPr wrap="square" lIns="0" tIns="0" rIns="0" bIns="0" rtlCol="0" anchor="t"/>
          <a:lstStyle/>
          <a:p>
            <a:pPr>
              <a:lnSpc>
                <a:spcPts val="3469"/>
              </a:lnSpc>
            </a:pPr>
            <a:r>
              <a:rPr lang="en-IN" sz="2781" dirty="0"/>
              <a:t>Methodology </a:t>
            </a:r>
            <a:endParaRPr lang="en-US" sz="2781" dirty="0"/>
          </a:p>
        </p:txBody>
      </p:sp>
      <p:sp>
        <p:nvSpPr>
          <p:cNvPr id="6" name="TextBox 5">
            <a:extLst>
              <a:ext uri="{FF2B5EF4-FFF2-40B4-BE49-F238E27FC236}">
                <a16:creationId xmlns:a16="http://schemas.microsoft.com/office/drawing/2014/main" id="{D7141412-7275-03C5-186C-8EAD31EFAA53}"/>
              </a:ext>
            </a:extLst>
          </p:cNvPr>
          <p:cNvSpPr txBox="1"/>
          <p:nvPr/>
        </p:nvSpPr>
        <p:spPr>
          <a:xfrm>
            <a:off x="143691" y="1560939"/>
            <a:ext cx="4572000" cy="1815882"/>
          </a:xfrm>
          <a:prstGeom prst="rect">
            <a:avLst/>
          </a:prstGeom>
          <a:noFill/>
        </p:spPr>
        <p:txBody>
          <a:bodyPr wrap="square">
            <a:spAutoFit/>
          </a:bodyPr>
          <a:lstStyle/>
          <a:p>
            <a:r>
              <a:rPr lang="en-US" b="1"/>
              <a:t>Step 5: Testing and Validation</a:t>
            </a:r>
          </a:p>
          <a:p>
            <a:pPr>
              <a:buFont typeface="Arial" panose="020B0604020202020204" pitchFamily="34" charset="0"/>
              <a:buChar char="•"/>
            </a:pPr>
            <a:r>
              <a:rPr lang="en-US"/>
              <a:t>Conduct field trials to validate the model’s performance:</a:t>
            </a:r>
          </a:p>
          <a:p>
            <a:pPr marL="742950" lvl="1" indent="-285750">
              <a:buFont typeface="Arial" panose="020B0604020202020204" pitchFamily="34" charset="0"/>
              <a:buChar char="•"/>
            </a:pPr>
            <a:r>
              <a:rPr lang="en-US"/>
              <a:t>Test on crops prone to waterlogging.</a:t>
            </a:r>
          </a:p>
          <a:p>
            <a:pPr marL="742950" lvl="1" indent="-285750">
              <a:buFont typeface="Arial" panose="020B0604020202020204" pitchFamily="34" charset="0"/>
              <a:buChar char="•"/>
            </a:pPr>
            <a:r>
              <a:rPr lang="en-US"/>
              <a:t>Measure water usage and crop growth over a defined period.</a:t>
            </a:r>
          </a:p>
          <a:p>
            <a:pPr>
              <a:buFont typeface="Arial" panose="020B0604020202020204" pitchFamily="34" charset="0"/>
              <a:buChar char="•"/>
            </a:pPr>
            <a:r>
              <a:rPr lang="en-US"/>
              <a:t>Compare system output with manual irrigation to evaluate efficiency and accuracy.</a:t>
            </a:r>
            <a:endParaRPr lang="en-US" dirty="0"/>
          </a:p>
        </p:txBody>
      </p:sp>
      <p:sp>
        <p:nvSpPr>
          <p:cNvPr id="9" name="TextBox 8">
            <a:extLst>
              <a:ext uri="{FF2B5EF4-FFF2-40B4-BE49-F238E27FC236}">
                <a16:creationId xmlns:a16="http://schemas.microsoft.com/office/drawing/2014/main" id="{CF0874DE-A779-0DA5-2F94-211D3F7E669B}"/>
              </a:ext>
            </a:extLst>
          </p:cNvPr>
          <p:cNvSpPr txBox="1"/>
          <p:nvPr/>
        </p:nvSpPr>
        <p:spPr>
          <a:xfrm>
            <a:off x="4767758" y="1668661"/>
            <a:ext cx="4232551" cy="1600438"/>
          </a:xfrm>
          <a:prstGeom prst="rect">
            <a:avLst/>
          </a:prstGeom>
          <a:noFill/>
        </p:spPr>
        <p:txBody>
          <a:bodyPr wrap="square">
            <a:spAutoFit/>
          </a:bodyPr>
          <a:lstStyle/>
          <a:p>
            <a:r>
              <a:rPr lang="en-US" b="1" dirty="0"/>
              <a:t>Step 6: Scalability and Optimization</a:t>
            </a:r>
          </a:p>
          <a:p>
            <a:pPr>
              <a:buFont typeface="Arial" panose="020B0604020202020204" pitchFamily="34" charset="0"/>
              <a:buChar char="•"/>
            </a:pPr>
            <a:r>
              <a:rPr lang="en-US" dirty="0"/>
              <a:t>Explore additional algorithms for better accuracy or scalability.</a:t>
            </a:r>
          </a:p>
          <a:p>
            <a:pPr>
              <a:buFont typeface="Arial" panose="020B0604020202020204" pitchFamily="34" charset="0"/>
              <a:buChar char="•"/>
            </a:pPr>
            <a:r>
              <a:rPr lang="en-US" dirty="0"/>
              <a:t>Optimize the system for:</a:t>
            </a:r>
          </a:p>
          <a:p>
            <a:pPr marL="742950" lvl="1" indent="-285750">
              <a:buFont typeface="Arial" panose="020B0604020202020204" pitchFamily="34" charset="0"/>
              <a:buChar char="•"/>
            </a:pPr>
            <a:r>
              <a:rPr lang="en-US" dirty="0"/>
              <a:t>Energy efficiency (e.g., use solar panels).</a:t>
            </a:r>
          </a:p>
          <a:p>
            <a:pPr marL="742950" lvl="1" indent="-285750">
              <a:buFont typeface="Arial" panose="020B0604020202020204" pitchFamily="34" charset="0"/>
              <a:buChar char="•"/>
            </a:pPr>
            <a:r>
              <a:rPr lang="en-US" dirty="0"/>
              <a:t>Low-cost implementation for small farmers.</a:t>
            </a:r>
          </a:p>
        </p:txBody>
      </p:sp>
    </p:spTree>
    <p:extLst>
      <p:ext uri="{BB962C8B-B14F-4D97-AF65-F5344CB8AC3E}">
        <p14:creationId xmlns:p14="http://schemas.microsoft.com/office/powerpoint/2010/main" val="1083330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B87F4-74A7-C3F6-14A1-8C14DC02B2FF}"/>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786A8679-D1AA-AA23-7073-2F8BAAD35868}"/>
              </a:ext>
            </a:extLst>
          </p:cNvPr>
          <p:cNvSpPr txBox="1"/>
          <p:nvPr/>
        </p:nvSpPr>
        <p:spPr>
          <a:xfrm>
            <a:off x="1513416" y="1672046"/>
            <a:ext cx="6117167" cy="2246769"/>
          </a:xfrm>
          <a:prstGeom prst="rect">
            <a:avLst/>
          </a:prstGeom>
          <a:noFill/>
        </p:spPr>
        <p:txBody>
          <a:bodyPr wrap="square">
            <a:spAutoFit/>
          </a:bodyPr>
          <a:lstStyle/>
          <a:p>
            <a:r>
              <a:rPr lang="en-IN" sz="2000" b="1" dirty="0"/>
              <a:t>Flowchart of the Methodology</a:t>
            </a:r>
          </a:p>
          <a:p>
            <a:r>
              <a:rPr lang="en-IN" sz="2000" dirty="0"/>
              <a:t>You can include a flowchart to visualize the process:</a:t>
            </a:r>
          </a:p>
          <a:p>
            <a:pPr>
              <a:buFont typeface="+mj-lt"/>
              <a:buAutoNum type="arabicPeriod"/>
            </a:pPr>
            <a:r>
              <a:rPr lang="en-IN" sz="2000" b="1" dirty="0"/>
              <a:t>Sensors</a:t>
            </a:r>
            <a:r>
              <a:rPr lang="en-IN" sz="2000" dirty="0"/>
              <a:t> → Collect real-time data</a:t>
            </a:r>
          </a:p>
          <a:p>
            <a:pPr>
              <a:buFont typeface="+mj-lt"/>
              <a:buAutoNum type="arabicPeriod"/>
            </a:pPr>
            <a:r>
              <a:rPr lang="en-IN" sz="2000" b="1" dirty="0"/>
              <a:t>Preprocessing</a:t>
            </a:r>
            <a:r>
              <a:rPr lang="en-IN" sz="2000" dirty="0"/>
              <a:t> → Normalize and clean data</a:t>
            </a:r>
          </a:p>
          <a:p>
            <a:pPr>
              <a:buFont typeface="+mj-lt"/>
              <a:buAutoNum type="arabicPeriod"/>
            </a:pPr>
            <a:r>
              <a:rPr lang="en-IN" sz="2000" b="1" dirty="0"/>
              <a:t>KNN Model</a:t>
            </a:r>
            <a:r>
              <a:rPr lang="en-IN" sz="2000" dirty="0"/>
              <a:t> → Predict irrigation needs</a:t>
            </a:r>
          </a:p>
          <a:p>
            <a:pPr>
              <a:buFont typeface="+mj-lt"/>
              <a:buAutoNum type="arabicPeriod"/>
            </a:pPr>
            <a:r>
              <a:rPr lang="en-IN" sz="2000" b="1" dirty="0"/>
              <a:t>Irrigation System</a:t>
            </a:r>
            <a:r>
              <a:rPr lang="en-IN" sz="2000" dirty="0"/>
              <a:t> → Trigger water pumps</a:t>
            </a:r>
          </a:p>
          <a:p>
            <a:pPr>
              <a:buFont typeface="+mj-lt"/>
              <a:buAutoNum type="arabicPeriod"/>
            </a:pPr>
            <a:r>
              <a:rPr lang="en-IN" sz="2000" b="1" dirty="0"/>
              <a:t>Feedback</a:t>
            </a:r>
            <a:r>
              <a:rPr lang="en-IN" sz="2000" dirty="0"/>
              <a:t> → Monitor soil condition post-irrigation</a:t>
            </a:r>
          </a:p>
        </p:txBody>
      </p:sp>
    </p:spTree>
    <p:extLst>
      <p:ext uri="{BB962C8B-B14F-4D97-AF65-F5344CB8AC3E}">
        <p14:creationId xmlns:p14="http://schemas.microsoft.com/office/powerpoint/2010/main" val="2998059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5"/>
          <p:cNvSpPr txBox="1">
            <a:spLocks noGrp="1"/>
          </p:cNvSpPr>
          <p:nvPr>
            <p:ph type="title"/>
          </p:nvPr>
        </p:nvSpPr>
        <p:spPr>
          <a:xfrm>
            <a:off x="1886948"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Novelty of the Project.</a:t>
            </a:r>
            <a:endParaRPr dirty="0"/>
          </a:p>
        </p:txBody>
      </p:sp>
      <p:grpSp>
        <p:nvGrpSpPr>
          <p:cNvPr id="751" name="Google Shape;751;p45"/>
          <p:cNvGrpSpPr/>
          <p:nvPr/>
        </p:nvGrpSpPr>
        <p:grpSpPr>
          <a:xfrm>
            <a:off x="4067479" y="3973641"/>
            <a:ext cx="1009026" cy="1169667"/>
            <a:chOff x="2715175" y="2312475"/>
            <a:chExt cx="595050" cy="689825"/>
          </a:xfrm>
        </p:grpSpPr>
        <p:sp>
          <p:nvSpPr>
            <p:cNvPr id="752" name="Google Shape;752;p45"/>
            <p:cNvSpPr/>
            <p:nvPr/>
          </p:nvSpPr>
          <p:spPr>
            <a:xfrm>
              <a:off x="2715175" y="2312475"/>
              <a:ext cx="301775" cy="297975"/>
            </a:xfrm>
            <a:custGeom>
              <a:avLst/>
              <a:gdLst/>
              <a:ahLst/>
              <a:cxnLst/>
              <a:rect l="l" t="t" r="r" b="b"/>
              <a:pathLst>
                <a:path w="12071" h="11919" extrusionOk="0">
                  <a:moveTo>
                    <a:pt x="116" y="0"/>
                  </a:moveTo>
                  <a:lnTo>
                    <a:pt x="116" y="0"/>
                  </a:lnTo>
                  <a:cubicBezTo>
                    <a:pt x="116" y="0"/>
                    <a:pt x="0" y="6477"/>
                    <a:pt x="2623" y="9849"/>
                  </a:cubicBezTo>
                  <a:cubicBezTo>
                    <a:pt x="3463" y="10932"/>
                    <a:pt x="5455" y="11918"/>
                    <a:pt x="7145" y="11918"/>
                  </a:cubicBezTo>
                  <a:cubicBezTo>
                    <a:pt x="8128" y="11918"/>
                    <a:pt x="9009" y="11584"/>
                    <a:pt x="9501" y="10741"/>
                  </a:cubicBezTo>
                  <a:cubicBezTo>
                    <a:pt x="11767" y="9813"/>
                    <a:pt x="12070" y="6102"/>
                    <a:pt x="10322" y="3854"/>
                  </a:cubicBezTo>
                  <a:cubicBezTo>
                    <a:pt x="7699" y="482"/>
                    <a:pt x="117"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5"/>
            <p:cNvSpPr/>
            <p:nvPr/>
          </p:nvSpPr>
          <p:spPr>
            <a:xfrm>
              <a:off x="3038550" y="2411525"/>
              <a:ext cx="271675" cy="209575"/>
            </a:xfrm>
            <a:custGeom>
              <a:avLst/>
              <a:gdLst/>
              <a:ahLst/>
              <a:cxnLst/>
              <a:rect l="l" t="t" r="r" b="b"/>
              <a:pathLst>
                <a:path w="10867" h="8383" extrusionOk="0">
                  <a:moveTo>
                    <a:pt x="7799" y="1"/>
                  </a:moveTo>
                  <a:cubicBezTo>
                    <a:pt x="5910" y="1"/>
                    <a:pt x="3591" y="271"/>
                    <a:pt x="2195" y="1409"/>
                  </a:cubicBezTo>
                  <a:cubicBezTo>
                    <a:pt x="420" y="2854"/>
                    <a:pt x="1" y="5807"/>
                    <a:pt x="1606" y="6940"/>
                  </a:cubicBezTo>
                  <a:cubicBezTo>
                    <a:pt x="1930" y="7978"/>
                    <a:pt x="3014" y="8382"/>
                    <a:pt x="4179" y="8382"/>
                  </a:cubicBezTo>
                  <a:cubicBezTo>
                    <a:pt x="5294" y="8382"/>
                    <a:pt x="6483" y="8012"/>
                    <a:pt x="7146" y="7475"/>
                  </a:cubicBezTo>
                  <a:cubicBezTo>
                    <a:pt x="9796" y="5307"/>
                    <a:pt x="10867" y="222"/>
                    <a:pt x="10867" y="222"/>
                  </a:cubicBezTo>
                  <a:cubicBezTo>
                    <a:pt x="10867" y="222"/>
                    <a:pt x="9509" y="1"/>
                    <a:pt x="7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5"/>
            <p:cNvSpPr/>
            <p:nvPr/>
          </p:nvSpPr>
          <p:spPr>
            <a:xfrm>
              <a:off x="3007775" y="2468150"/>
              <a:ext cx="217700" cy="427050"/>
            </a:xfrm>
            <a:custGeom>
              <a:avLst/>
              <a:gdLst/>
              <a:ahLst/>
              <a:cxnLst/>
              <a:rect l="l" t="t" r="r" b="b"/>
              <a:pathLst>
                <a:path w="8708" h="17082" extrusionOk="0">
                  <a:moveTo>
                    <a:pt x="8708" y="0"/>
                  </a:moveTo>
                  <a:cubicBezTo>
                    <a:pt x="447" y="2783"/>
                    <a:pt x="1" y="13828"/>
                    <a:pt x="134" y="16718"/>
                  </a:cubicBezTo>
                  <a:cubicBezTo>
                    <a:pt x="145" y="17018"/>
                    <a:pt x="305" y="17081"/>
                    <a:pt x="438" y="17081"/>
                  </a:cubicBezTo>
                  <a:cubicBezTo>
                    <a:pt x="534" y="17081"/>
                    <a:pt x="616" y="17048"/>
                    <a:pt x="616" y="17048"/>
                  </a:cubicBezTo>
                  <a:cubicBezTo>
                    <a:pt x="910" y="2856"/>
                    <a:pt x="8706" y="1"/>
                    <a:pt x="8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5"/>
            <p:cNvSpPr/>
            <p:nvPr/>
          </p:nvSpPr>
          <p:spPr>
            <a:xfrm>
              <a:off x="2808625" y="2448950"/>
              <a:ext cx="217475" cy="427050"/>
            </a:xfrm>
            <a:custGeom>
              <a:avLst/>
              <a:gdLst/>
              <a:ahLst/>
              <a:cxnLst/>
              <a:rect l="l" t="t" r="r" b="b"/>
              <a:pathLst>
                <a:path w="8699" h="17082" extrusionOk="0">
                  <a:moveTo>
                    <a:pt x="0" y="1"/>
                  </a:moveTo>
                  <a:cubicBezTo>
                    <a:pt x="1" y="1"/>
                    <a:pt x="7788" y="2866"/>
                    <a:pt x="8083" y="17049"/>
                  </a:cubicBezTo>
                  <a:cubicBezTo>
                    <a:pt x="8083" y="17049"/>
                    <a:pt x="8164" y="17082"/>
                    <a:pt x="8261" y="17082"/>
                  </a:cubicBezTo>
                  <a:cubicBezTo>
                    <a:pt x="8395" y="17082"/>
                    <a:pt x="8558" y="17019"/>
                    <a:pt x="8573" y="16719"/>
                  </a:cubicBezTo>
                  <a:cubicBezTo>
                    <a:pt x="8698" y="13837"/>
                    <a:pt x="8252" y="279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5"/>
            <p:cNvSpPr/>
            <p:nvPr/>
          </p:nvSpPr>
          <p:spPr>
            <a:xfrm>
              <a:off x="2871050" y="2862450"/>
              <a:ext cx="279925" cy="139850"/>
            </a:xfrm>
            <a:custGeom>
              <a:avLst/>
              <a:gdLst/>
              <a:ahLst/>
              <a:cxnLst/>
              <a:rect l="l" t="t" r="r" b="b"/>
              <a:pathLst>
                <a:path w="11197" h="5594" extrusionOk="0">
                  <a:moveTo>
                    <a:pt x="5603" y="0"/>
                  </a:moveTo>
                  <a:cubicBezTo>
                    <a:pt x="2508" y="0"/>
                    <a:pt x="1" y="2507"/>
                    <a:pt x="1" y="5594"/>
                  </a:cubicBezTo>
                  <a:lnTo>
                    <a:pt x="11197" y="5594"/>
                  </a:lnTo>
                  <a:cubicBezTo>
                    <a:pt x="11197" y="2507"/>
                    <a:pt x="8690" y="0"/>
                    <a:pt x="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719EF7B5-1DF2-36FF-4297-D328EA50A163}"/>
              </a:ext>
            </a:extLst>
          </p:cNvPr>
          <p:cNvSpPr txBox="1"/>
          <p:nvPr/>
        </p:nvSpPr>
        <p:spPr>
          <a:xfrm>
            <a:off x="0" y="804107"/>
            <a:ext cx="4450955" cy="2246769"/>
          </a:xfrm>
          <a:prstGeom prst="rect">
            <a:avLst/>
          </a:prstGeom>
          <a:noFill/>
        </p:spPr>
        <p:txBody>
          <a:bodyPr wrap="square">
            <a:spAutoFit/>
          </a:bodyPr>
          <a:lstStyle/>
          <a:p>
            <a:r>
              <a:rPr lang="en-US" b="1" dirty="0"/>
              <a:t>1. Integration of Real-Time Data with Machine Learning</a:t>
            </a:r>
          </a:p>
          <a:p>
            <a:pPr>
              <a:buFont typeface="Arial" panose="020B0604020202020204" pitchFamily="34" charset="0"/>
              <a:buChar char="•"/>
            </a:pPr>
            <a:r>
              <a:rPr lang="en-US" dirty="0"/>
              <a:t>Unlike traditional irrigation systems that rely on fixed schedules or manual control, your project uses real-time data from </a:t>
            </a:r>
            <a:r>
              <a:rPr lang="en-US" b="1" dirty="0"/>
              <a:t>soil moisture sensors</a:t>
            </a:r>
            <a:r>
              <a:rPr lang="en-US" dirty="0"/>
              <a:t>, </a:t>
            </a:r>
            <a:r>
              <a:rPr lang="en-US" b="1" dirty="0"/>
              <a:t>temperature sensors</a:t>
            </a:r>
            <a:r>
              <a:rPr lang="en-US" dirty="0"/>
              <a:t>, and </a:t>
            </a:r>
            <a:r>
              <a:rPr lang="en-US" b="1" dirty="0"/>
              <a:t>climate predictions</a:t>
            </a:r>
            <a:r>
              <a:rPr lang="en-US" dirty="0"/>
              <a:t> to make intelligent decisions.</a:t>
            </a:r>
          </a:p>
          <a:p>
            <a:pPr>
              <a:buFont typeface="Arial" panose="020B0604020202020204" pitchFamily="34" charset="0"/>
              <a:buChar char="•"/>
            </a:pPr>
            <a:r>
              <a:rPr lang="en-US" dirty="0"/>
              <a:t>By employing the </a:t>
            </a:r>
            <a:r>
              <a:rPr lang="en-US" b="1" dirty="0"/>
              <a:t>K-Nearest Neighbors (KNN)</a:t>
            </a:r>
            <a:r>
              <a:rPr lang="en-US" dirty="0"/>
              <a:t> algorithm, the system learns from historical and real-time data to improve irrigation predictions.</a:t>
            </a:r>
          </a:p>
        </p:txBody>
      </p:sp>
      <p:sp>
        <p:nvSpPr>
          <p:cNvPr id="13" name="TextBox 12">
            <a:extLst>
              <a:ext uri="{FF2B5EF4-FFF2-40B4-BE49-F238E27FC236}">
                <a16:creationId xmlns:a16="http://schemas.microsoft.com/office/drawing/2014/main" id="{D69F48FF-336A-66B7-77C0-7704E69BF529}"/>
              </a:ext>
            </a:extLst>
          </p:cNvPr>
          <p:cNvSpPr txBox="1"/>
          <p:nvPr/>
        </p:nvSpPr>
        <p:spPr>
          <a:xfrm>
            <a:off x="-44153" y="3116017"/>
            <a:ext cx="4755490" cy="2031325"/>
          </a:xfrm>
          <a:prstGeom prst="rect">
            <a:avLst/>
          </a:prstGeom>
          <a:noFill/>
        </p:spPr>
        <p:txBody>
          <a:bodyPr wrap="square">
            <a:spAutoFit/>
          </a:bodyPr>
          <a:lstStyle/>
          <a:p>
            <a:r>
              <a:rPr lang="en-US" b="1" dirty="0"/>
              <a:t>1. Integration of Real-Time Data with Machine Learning</a:t>
            </a:r>
          </a:p>
          <a:p>
            <a:pPr>
              <a:buFont typeface="Arial" panose="020B0604020202020204" pitchFamily="34" charset="0"/>
              <a:buChar char="•"/>
            </a:pPr>
            <a:r>
              <a:rPr lang="en-US" dirty="0"/>
              <a:t>Unlike traditional irrigation systems that rely on fixed schedules or manual control, your project uses real-time data from </a:t>
            </a:r>
            <a:r>
              <a:rPr lang="en-US" b="1" dirty="0"/>
              <a:t>soil moisture sensors</a:t>
            </a:r>
            <a:r>
              <a:rPr lang="en-US" dirty="0"/>
              <a:t>, </a:t>
            </a:r>
            <a:r>
              <a:rPr lang="en-US" b="1" dirty="0"/>
              <a:t>temperature sensors</a:t>
            </a:r>
            <a:r>
              <a:rPr lang="en-US" dirty="0"/>
              <a:t>, and </a:t>
            </a:r>
            <a:r>
              <a:rPr lang="en-US" b="1" dirty="0"/>
              <a:t>climate predictions</a:t>
            </a:r>
            <a:r>
              <a:rPr lang="en-US" dirty="0"/>
              <a:t> to make intelligent decisions.</a:t>
            </a:r>
          </a:p>
          <a:p>
            <a:pPr>
              <a:buFont typeface="Arial" panose="020B0604020202020204" pitchFamily="34" charset="0"/>
              <a:buChar char="•"/>
            </a:pPr>
            <a:r>
              <a:rPr lang="en-US" dirty="0"/>
              <a:t>By employing the </a:t>
            </a:r>
            <a:r>
              <a:rPr lang="en-US" b="1" dirty="0"/>
              <a:t>K-Nearest Neighbors (KNN)</a:t>
            </a:r>
            <a:r>
              <a:rPr lang="en-US" dirty="0"/>
              <a:t> algorithm, the system learns from historical and real-time data to improve irrigation predictions.</a:t>
            </a:r>
          </a:p>
        </p:txBody>
      </p:sp>
      <p:sp>
        <p:nvSpPr>
          <p:cNvPr id="15" name="TextBox 14">
            <a:extLst>
              <a:ext uri="{FF2B5EF4-FFF2-40B4-BE49-F238E27FC236}">
                <a16:creationId xmlns:a16="http://schemas.microsoft.com/office/drawing/2014/main" id="{31D4B6E7-A0C8-7C78-8863-15CD137B04DA}"/>
              </a:ext>
            </a:extLst>
          </p:cNvPr>
          <p:cNvSpPr txBox="1"/>
          <p:nvPr/>
        </p:nvSpPr>
        <p:spPr>
          <a:xfrm>
            <a:off x="5183885" y="755868"/>
            <a:ext cx="4099452" cy="1815882"/>
          </a:xfrm>
          <a:prstGeom prst="rect">
            <a:avLst/>
          </a:prstGeom>
          <a:noFill/>
        </p:spPr>
        <p:txBody>
          <a:bodyPr wrap="square">
            <a:spAutoFit/>
          </a:bodyPr>
          <a:lstStyle/>
          <a:p>
            <a:r>
              <a:rPr lang="en-US" b="1" dirty="0"/>
              <a:t>3. Affordable and Scalable Solution</a:t>
            </a:r>
          </a:p>
          <a:p>
            <a:pPr>
              <a:buFont typeface="Arial" panose="020B0604020202020204" pitchFamily="34" charset="0"/>
              <a:buChar char="•"/>
            </a:pPr>
            <a:r>
              <a:rPr lang="en-US" dirty="0"/>
              <a:t>The use of low-cost sensors and the KNN algorithm (a computationally efficient model) makes your solution affordable for small and large-scale farmers.</a:t>
            </a:r>
          </a:p>
          <a:p>
            <a:pPr>
              <a:buFont typeface="Arial" panose="020B0604020202020204" pitchFamily="34" charset="0"/>
              <a:buChar char="•"/>
            </a:pPr>
            <a:r>
              <a:rPr lang="en-US" dirty="0"/>
              <a:t>The scalability of the system allows it to be deployed across various types of farms, irrespective of size or location.</a:t>
            </a:r>
          </a:p>
        </p:txBody>
      </p:sp>
      <p:sp>
        <p:nvSpPr>
          <p:cNvPr id="17" name="TextBox 16">
            <a:extLst>
              <a:ext uri="{FF2B5EF4-FFF2-40B4-BE49-F238E27FC236}">
                <a16:creationId xmlns:a16="http://schemas.microsoft.com/office/drawing/2014/main" id="{3A52B4D2-5A16-51D5-3732-2F0B51E91492}"/>
              </a:ext>
            </a:extLst>
          </p:cNvPr>
          <p:cNvSpPr txBox="1"/>
          <p:nvPr/>
        </p:nvSpPr>
        <p:spPr>
          <a:xfrm>
            <a:off x="5164640" y="2915565"/>
            <a:ext cx="4034293" cy="1815882"/>
          </a:xfrm>
          <a:prstGeom prst="rect">
            <a:avLst/>
          </a:prstGeom>
          <a:noFill/>
        </p:spPr>
        <p:txBody>
          <a:bodyPr wrap="square">
            <a:spAutoFit/>
          </a:bodyPr>
          <a:lstStyle/>
          <a:p>
            <a:r>
              <a:rPr lang="en-US" b="1" dirty="0"/>
              <a:t>4. Potential for Future Enhancements</a:t>
            </a:r>
          </a:p>
          <a:p>
            <a:pPr>
              <a:buFont typeface="Arial" panose="020B0604020202020204" pitchFamily="34" charset="0"/>
              <a:buChar char="•"/>
            </a:pPr>
            <a:r>
              <a:rPr lang="en-US" dirty="0"/>
              <a:t>The system is designed to be modular, allowing future integration of more advanced machine learning models, such as neural networks, for better prediction accuracy.</a:t>
            </a:r>
          </a:p>
          <a:p>
            <a:pPr>
              <a:buFont typeface="Arial" panose="020B0604020202020204" pitchFamily="34" charset="0"/>
              <a:buChar char="•"/>
            </a:pPr>
            <a:r>
              <a:rPr lang="en-US" dirty="0"/>
              <a:t>Additional features, like mobile app integration for remote monitoring and control, make it highly adaptable and user-friendly.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Real Time Usage:-</a:t>
            </a:r>
            <a:endParaRPr dirty="0"/>
          </a:p>
        </p:txBody>
      </p:sp>
      <p:sp>
        <p:nvSpPr>
          <p:cNvPr id="676" name="Google Shape;676;p40"/>
          <p:cNvSpPr txBox="1">
            <a:spLocks noGrp="1"/>
          </p:cNvSpPr>
          <p:nvPr>
            <p:ph type="subTitle" idx="2"/>
          </p:nvPr>
        </p:nvSpPr>
        <p:spPr>
          <a:xfrm>
            <a:off x="3145825" y="2410475"/>
            <a:ext cx="2305500" cy="20499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system continuously monitors soil moisture levels and ensures irrigation stops before excess water accumulates, protecting crops from water damage.</a:t>
            </a:r>
            <a:endParaRPr dirty="0"/>
          </a:p>
        </p:txBody>
      </p:sp>
      <p:sp>
        <p:nvSpPr>
          <p:cNvPr id="678" name="Google Shape;678;p40"/>
          <p:cNvSpPr txBox="1">
            <a:spLocks noGrp="1"/>
          </p:cNvSpPr>
          <p:nvPr>
            <p:ph type="subTitle" idx="5"/>
          </p:nvPr>
        </p:nvSpPr>
        <p:spPr>
          <a:xfrm>
            <a:off x="6196926" y="2410475"/>
            <a:ext cx="2305500" cy="13599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Real-time analysis ensures water is supplied only when necessary, reducing waste and improving sustainability.</a:t>
            </a:r>
            <a:endParaRPr dirty="0"/>
          </a:p>
        </p:txBody>
      </p:sp>
      <p:sp>
        <p:nvSpPr>
          <p:cNvPr id="680" name="Google Shape;680;p40"/>
          <p:cNvSpPr txBox="1">
            <a:spLocks noGrp="1"/>
          </p:cNvSpPr>
          <p:nvPr>
            <p:ph type="title" idx="7"/>
          </p:nvPr>
        </p:nvSpPr>
        <p:spPr>
          <a:xfrm>
            <a:off x="720000" y="1344775"/>
            <a:ext cx="879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682" name="Google Shape;682;p40"/>
          <p:cNvSpPr txBox="1">
            <a:spLocks noGrp="1"/>
          </p:cNvSpPr>
          <p:nvPr>
            <p:ph type="title" idx="9"/>
          </p:nvPr>
        </p:nvSpPr>
        <p:spPr>
          <a:xfrm>
            <a:off x="3419275" y="1344775"/>
            <a:ext cx="879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684" name="Google Shape;684;p40"/>
          <p:cNvSpPr txBox="1">
            <a:spLocks noGrp="1"/>
          </p:cNvSpPr>
          <p:nvPr>
            <p:ph type="title" idx="14"/>
          </p:nvPr>
        </p:nvSpPr>
        <p:spPr>
          <a:xfrm>
            <a:off x="6118500" y="1316403"/>
            <a:ext cx="879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686" name="Google Shape;686;p40"/>
          <p:cNvSpPr txBox="1">
            <a:spLocks noGrp="1"/>
          </p:cNvSpPr>
          <p:nvPr>
            <p:ph type="subTitle" idx="16"/>
          </p:nvPr>
        </p:nvSpPr>
        <p:spPr>
          <a:xfrm>
            <a:off x="719950" y="1851463"/>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Dynamic Decision Making</a:t>
            </a:r>
            <a:endParaRPr sz="1400" dirty="0"/>
          </a:p>
        </p:txBody>
      </p:sp>
      <p:sp>
        <p:nvSpPr>
          <p:cNvPr id="687" name="Google Shape;687;p40"/>
          <p:cNvSpPr txBox="1">
            <a:spLocks noGrp="1"/>
          </p:cNvSpPr>
          <p:nvPr>
            <p:ph type="subTitle" idx="17"/>
          </p:nvPr>
        </p:nvSpPr>
        <p:spPr>
          <a:xfrm>
            <a:off x="3419275" y="1904175"/>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Prevention of Water lodging</a:t>
            </a:r>
            <a:endParaRPr sz="1400" dirty="0"/>
          </a:p>
        </p:txBody>
      </p:sp>
      <p:sp>
        <p:nvSpPr>
          <p:cNvPr id="688" name="Google Shape;688;p40"/>
          <p:cNvSpPr txBox="1">
            <a:spLocks noGrp="1"/>
          </p:cNvSpPr>
          <p:nvPr>
            <p:ph type="subTitle" idx="18"/>
          </p:nvPr>
        </p:nvSpPr>
        <p:spPr>
          <a:xfrm>
            <a:off x="6118500" y="1735017"/>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1400" dirty="0"/>
              <a:t>Water Conservation</a:t>
            </a:r>
            <a:endParaRPr sz="1400" dirty="0"/>
          </a:p>
        </p:txBody>
      </p:sp>
      <p:sp>
        <p:nvSpPr>
          <p:cNvPr id="21" name="Rectangle 2">
            <a:extLst>
              <a:ext uri="{FF2B5EF4-FFF2-40B4-BE49-F238E27FC236}">
                <a16:creationId xmlns:a16="http://schemas.microsoft.com/office/drawing/2014/main" id="{3C5E5BAC-0944-E65D-8B0B-C71E8C16820D}"/>
              </a:ext>
            </a:extLst>
          </p:cNvPr>
          <p:cNvSpPr>
            <a:spLocks noGrp="1" noChangeArrowheads="1"/>
          </p:cNvSpPr>
          <p:nvPr>
            <p:ph type="subTitle" idx="1"/>
          </p:nvPr>
        </p:nvSpPr>
        <p:spPr bwMode="auto">
          <a:xfrm>
            <a:off x="326125" y="2226955"/>
            <a:ext cx="2222772" cy="264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system collects real-time data from </a:t>
            </a:r>
            <a:r>
              <a:rPr kumimoji="0" lang="en-US" altLang="en-US" b="1" i="0" u="none" strike="noStrike" cap="none" normalizeH="0" baseline="0" dirty="0">
                <a:ln>
                  <a:noFill/>
                </a:ln>
                <a:solidFill>
                  <a:schemeClr val="tx1"/>
                </a:solidFill>
                <a:effectLst/>
                <a:latin typeface="Arial" panose="020B0604020202020204" pitchFamily="34" charset="0"/>
              </a:rPr>
              <a:t>soil moisture sensors</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rPr>
              <a:t>temperature sensors</a:t>
            </a:r>
            <a:r>
              <a:rPr kumimoji="0" lang="en-US" altLang="en-US" b="0" i="0" u="none" strike="noStrike" cap="none" normalizeH="0" baseline="0" dirty="0">
                <a:ln>
                  <a:noFill/>
                </a:ln>
                <a:solidFill>
                  <a:schemeClr val="tx1"/>
                </a:solidFill>
                <a:effectLst/>
                <a:latin typeface="Arial" panose="020B0604020202020204" pitchFamily="34" charset="0"/>
              </a:rPr>
              <a:t>, and </a:t>
            </a:r>
            <a:r>
              <a:rPr kumimoji="0" lang="en-US" altLang="en-US" b="1" i="0" u="none" strike="noStrike" cap="none" normalizeH="0" baseline="0" dirty="0">
                <a:ln>
                  <a:noFill/>
                </a:ln>
                <a:solidFill>
                  <a:schemeClr val="tx1"/>
                </a:solidFill>
                <a:effectLst/>
                <a:latin typeface="Arial" panose="020B0604020202020204" pitchFamily="34" charset="0"/>
              </a:rPr>
              <a:t>Air</a:t>
            </a:r>
            <a:r>
              <a:rPr kumimoji="0" lang="en-US" altLang="en-US" b="0" i="0" u="none" strike="noStrike" cap="none" normalizeH="0" baseline="0" dirty="0">
                <a:ln>
                  <a:noFill/>
                </a:ln>
                <a:solidFill>
                  <a:schemeClr val="tx1"/>
                </a:solidFill>
                <a:effectLst/>
                <a:latin typeface="Arial" panose="020B0604020202020204" pitchFamily="34" charset="0"/>
              </a:rPr>
              <a:t> </a:t>
            </a:r>
            <a:r>
              <a:rPr lang="en-US" altLang="en-US" b="1" dirty="0">
                <a:solidFill>
                  <a:schemeClr val="tx1"/>
                </a:solidFill>
                <a:latin typeface="Arial" panose="020B0604020202020204" pitchFamily="34" charset="0"/>
              </a:rPr>
              <a:t>Humidity</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Based on this data, the machine learning model (KNN) decides whether irrigation is required or not.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2">
          <a:extLst>
            <a:ext uri="{FF2B5EF4-FFF2-40B4-BE49-F238E27FC236}">
              <a16:creationId xmlns:a16="http://schemas.microsoft.com/office/drawing/2014/main" id="{3B27C438-63C0-93A0-7426-5E7D9214F1A1}"/>
            </a:ext>
          </a:extLst>
        </p:cNvPr>
        <p:cNvGrpSpPr/>
        <p:nvPr/>
      </p:nvGrpSpPr>
      <p:grpSpPr>
        <a:xfrm>
          <a:off x="0" y="0"/>
          <a:ext cx="0" cy="0"/>
          <a:chOff x="0" y="0"/>
          <a:chExt cx="0" cy="0"/>
        </a:xfrm>
      </p:grpSpPr>
      <p:sp>
        <p:nvSpPr>
          <p:cNvPr id="673" name="Google Shape;673;p40">
            <a:extLst>
              <a:ext uri="{FF2B5EF4-FFF2-40B4-BE49-F238E27FC236}">
                <a16:creationId xmlns:a16="http://schemas.microsoft.com/office/drawing/2014/main" id="{DBDC9052-61F1-CC6B-0361-B49102371A9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Real Time Usage:-</a:t>
            </a:r>
            <a:endParaRPr dirty="0"/>
          </a:p>
        </p:txBody>
      </p:sp>
      <p:sp>
        <p:nvSpPr>
          <p:cNvPr id="676" name="Google Shape;676;p40">
            <a:extLst>
              <a:ext uri="{FF2B5EF4-FFF2-40B4-BE49-F238E27FC236}">
                <a16:creationId xmlns:a16="http://schemas.microsoft.com/office/drawing/2014/main" id="{20BC991B-3757-C555-0A2D-05C1D2DAC2EF}"/>
              </a:ext>
            </a:extLst>
          </p:cNvPr>
          <p:cNvSpPr txBox="1">
            <a:spLocks noGrp="1"/>
          </p:cNvSpPr>
          <p:nvPr>
            <p:ph type="subTitle" idx="2"/>
          </p:nvPr>
        </p:nvSpPr>
        <p:spPr>
          <a:xfrm>
            <a:off x="3145825" y="2410475"/>
            <a:ext cx="2305500" cy="20499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system can be connected to a mobile app or dashboard, allowing farmers to monitor and control irrigation in real-time from anywhere.</a:t>
            </a:r>
            <a:endParaRPr dirty="0"/>
          </a:p>
        </p:txBody>
      </p:sp>
      <p:sp>
        <p:nvSpPr>
          <p:cNvPr id="678" name="Google Shape;678;p40">
            <a:extLst>
              <a:ext uri="{FF2B5EF4-FFF2-40B4-BE49-F238E27FC236}">
                <a16:creationId xmlns:a16="http://schemas.microsoft.com/office/drawing/2014/main" id="{FBD28BA9-2292-2E99-6976-AB29C71E8F2E}"/>
              </a:ext>
            </a:extLst>
          </p:cNvPr>
          <p:cNvSpPr txBox="1">
            <a:spLocks noGrp="1"/>
          </p:cNvSpPr>
          <p:nvPr>
            <p:ph type="subTitle" idx="5"/>
          </p:nvPr>
        </p:nvSpPr>
        <p:spPr>
          <a:xfrm>
            <a:off x="6196926" y="2410475"/>
            <a:ext cx="2305500" cy="13599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real-time nature makes it adaptable to different types of crops and soil conditions, enhancing its utility across various agricultural setups.</a:t>
            </a:r>
            <a:endParaRPr dirty="0"/>
          </a:p>
        </p:txBody>
      </p:sp>
      <p:sp>
        <p:nvSpPr>
          <p:cNvPr id="680" name="Google Shape;680;p40">
            <a:extLst>
              <a:ext uri="{FF2B5EF4-FFF2-40B4-BE49-F238E27FC236}">
                <a16:creationId xmlns:a16="http://schemas.microsoft.com/office/drawing/2014/main" id="{B42690EB-B0D6-B83F-AE2A-C42F089C5842}"/>
              </a:ext>
            </a:extLst>
          </p:cNvPr>
          <p:cNvSpPr txBox="1">
            <a:spLocks noGrp="1"/>
          </p:cNvSpPr>
          <p:nvPr>
            <p:ph type="title" idx="7"/>
          </p:nvPr>
        </p:nvSpPr>
        <p:spPr>
          <a:xfrm>
            <a:off x="720000" y="1344775"/>
            <a:ext cx="879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682" name="Google Shape;682;p40">
            <a:extLst>
              <a:ext uri="{FF2B5EF4-FFF2-40B4-BE49-F238E27FC236}">
                <a16:creationId xmlns:a16="http://schemas.microsoft.com/office/drawing/2014/main" id="{55795148-4B4A-42E9-91A2-1DE89970021B}"/>
              </a:ext>
            </a:extLst>
          </p:cNvPr>
          <p:cNvSpPr txBox="1">
            <a:spLocks noGrp="1"/>
          </p:cNvSpPr>
          <p:nvPr>
            <p:ph type="title" idx="9"/>
          </p:nvPr>
        </p:nvSpPr>
        <p:spPr>
          <a:xfrm>
            <a:off x="3419275" y="1344775"/>
            <a:ext cx="879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684" name="Google Shape;684;p40">
            <a:extLst>
              <a:ext uri="{FF2B5EF4-FFF2-40B4-BE49-F238E27FC236}">
                <a16:creationId xmlns:a16="http://schemas.microsoft.com/office/drawing/2014/main" id="{441B8B97-C455-8221-3242-65218393AEB6}"/>
              </a:ext>
            </a:extLst>
          </p:cNvPr>
          <p:cNvSpPr txBox="1">
            <a:spLocks noGrp="1"/>
          </p:cNvSpPr>
          <p:nvPr>
            <p:ph type="title" idx="14"/>
          </p:nvPr>
        </p:nvSpPr>
        <p:spPr>
          <a:xfrm>
            <a:off x="6118500" y="1316403"/>
            <a:ext cx="879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686" name="Google Shape;686;p40">
            <a:extLst>
              <a:ext uri="{FF2B5EF4-FFF2-40B4-BE49-F238E27FC236}">
                <a16:creationId xmlns:a16="http://schemas.microsoft.com/office/drawing/2014/main" id="{4555E38D-0FAD-DBFC-74B0-65EFC94A970C}"/>
              </a:ext>
            </a:extLst>
          </p:cNvPr>
          <p:cNvSpPr txBox="1">
            <a:spLocks noGrp="1"/>
          </p:cNvSpPr>
          <p:nvPr>
            <p:ph type="subTitle" idx="16"/>
          </p:nvPr>
        </p:nvSpPr>
        <p:spPr>
          <a:xfrm>
            <a:off x="719950" y="1851463"/>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1400" dirty="0"/>
              <a:t>Improved crop health and yield</a:t>
            </a:r>
            <a:endParaRPr sz="1400" dirty="0"/>
          </a:p>
        </p:txBody>
      </p:sp>
      <p:sp>
        <p:nvSpPr>
          <p:cNvPr id="687" name="Google Shape;687;p40">
            <a:extLst>
              <a:ext uri="{FF2B5EF4-FFF2-40B4-BE49-F238E27FC236}">
                <a16:creationId xmlns:a16="http://schemas.microsoft.com/office/drawing/2014/main" id="{069A6A73-71C6-FCB3-5B66-BB8FFBCE047A}"/>
              </a:ext>
            </a:extLst>
          </p:cNvPr>
          <p:cNvSpPr txBox="1">
            <a:spLocks noGrp="1"/>
          </p:cNvSpPr>
          <p:nvPr>
            <p:ph type="subTitle" idx="17"/>
          </p:nvPr>
        </p:nvSpPr>
        <p:spPr>
          <a:xfrm>
            <a:off x="3419275" y="1904175"/>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1400" dirty="0"/>
              <a:t>Remote monitoring and automation</a:t>
            </a:r>
            <a:endParaRPr sz="1400" dirty="0"/>
          </a:p>
        </p:txBody>
      </p:sp>
      <p:sp>
        <p:nvSpPr>
          <p:cNvPr id="688" name="Google Shape;688;p40">
            <a:extLst>
              <a:ext uri="{FF2B5EF4-FFF2-40B4-BE49-F238E27FC236}">
                <a16:creationId xmlns:a16="http://schemas.microsoft.com/office/drawing/2014/main" id="{475927E6-3A88-6B9A-8C60-436EC104B383}"/>
              </a:ext>
            </a:extLst>
          </p:cNvPr>
          <p:cNvSpPr txBox="1">
            <a:spLocks noGrp="1"/>
          </p:cNvSpPr>
          <p:nvPr>
            <p:ph type="subTitle" idx="18"/>
          </p:nvPr>
        </p:nvSpPr>
        <p:spPr>
          <a:xfrm>
            <a:off x="6118500" y="1889989"/>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1400" dirty="0"/>
              <a:t>Scalability of Diverse Crops</a:t>
            </a:r>
            <a:endParaRPr sz="1400" dirty="0"/>
          </a:p>
        </p:txBody>
      </p:sp>
      <p:sp>
        <p:nvSpPr>
          <p:cNvPr id="21" name="Rectangle 2">
            <a:extLst>
              <a:ext uri="{FF2B5EF4-FFF2-40B4-BE49-F238E27FC236}">
                <a16:creationId xmlns:a16="http://schemas.microsoft.com/office/drawing/2014/main" id="{E758579F-3B0A-5472-2E8B-0572B581717E}"/>
              </a:ext>
            </a:extLst>
          </p:cNvPr>
          <p:cNvSpPr>
            <a:spLocks noGrp="1" noChangeArrowheads="1"/>
          </p:cNvSpPr>
          <p:nvPr>
            <p:ph type="subTitle" idx="1"/>
          </p:nvPr>
        </p:nvSpPr>
        <p:spPr bwMode="auto">
          <a:xfrm>
            <a:off x="487914" y="2443946"/>
            <a:ext cx="222277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With precise and timely irrigation, crops receive optimal water, improving growth, yield, and resistance to diseases caused by overwatering.</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6311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2">
          <a:extLst>
            <a:ext uri="{FF2B5EF4-FFF2-40B4-BE49-F238E27FC236}">
              <a16:creationId xmlns:a16="http://schemas.microsoft.com/office/drawing/2014/main" id="{469A5722-9F1D-BB80-57FC-A495BB92C907}"/>
            </a:ext>
          </a:extLst>
        </p:cNvPr>
        <p:cNvGrpSpPr/>
        <p:nvPr/>
      </p:nvGrpSpPr>
      <p:grpSpPr>
        <a:xfrm>
          <a:off x="0" y="0"/>
          <a:ext cx="0" cy="0"/>
          <a:chOff x="0" y="0"/>
          <a:chExt cx="0" cy="0"/>
        </a:xfrm>
      </p:grpSpPr>
      <p:sp>
        <p:nvSpPr>
          <p:cNvPr id="686" name="Google Shape;686;p40">
            <a:extLst>
              <a:ext uri="{FF2B5EF4-FFF2-40B4-BE49-F238E27FC236}">
                <a16:creationId xmlns:a16="http://schemas.microsoft.com/office/drawing/2014/main" id="{CDC54645-89CD-8F8F-F606-1501BC982415}"/>
              </a:ext>
            </a:extLst>
          </p:cNvPr>
          <p:cNvSpPr txBox="1">
            <a:spLocks noGrp="1"/>
          </p:cNvSpPr>
          <p:nvPr>
            <p:ph type="subTitle" idx="16"/>
          </p:nvPr>
        </p:nvSpPr>
        <p:spPr>
          <a:xfrm>
            <a:off x="1981483" y="259730"/>
            <a:ext cx="6222718"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400" dirty="0"/>
              <a:t>Hardware Requirements:</a:t>
            </a:r>
            <a:endParaRPr sz="2400" dirty="0"/>
          </a:p>
        </p:txBody>
      </p:sp>
      <p:sp>
        <p:nvSpPr>
          <p:cNvPr id="23" name="TextBox 22">
            <a:extLst>
              <a:ext uri="{FF2B5EF4-FFF2-40B4-BE49-F238E27FC236}">
                <a16:creationId xmlns:a16="http://schemas.microsoft.com/office/drawing/2014/main" id="{ECF5F82C-02AE-95D2-7136-F12EDF300C2E}"/>
              </a:ext>
            </a:extLst>
          </p:cNvPr>
          <p:cNvSpPr txBox="1"/>
          <p:nvPr/>
        </p:nvSpPr>
        <p:spPr>
          <a:xfrm>
            <a:off x="730250" y="905814"/>
            <a:ext cx="8413750" cy="954107"/>
          </a:xfrm>
          <a:prstGeom prst="rect">
            <a:avLst/>
          </a:prstGeom>
          <a:noFill/>
        </p:spPr>
        <p:txBody>
          <a:bodyPr wrap="square">
            <a:spAutoFit/>
          </a:bodyPr>
          <a:lstStyle/>
          <a:p>
            <a:r>
              <a:rPr lang="en-US" b="1" dirty="0"/>
              <a:t>1.IOT </a:t>
            </a:r>
            <a:r>
              <a:rPr lang="en-US" b="1" u="sng" dirty="0"/>
              <a:t>Sensors:</a:t>
            </a:r>
            <a:endParaRPr lang="en-US" u="sng" dirty="0"/>
          </a:p>
          <a:p>
            <a:pPr>
              <a:buFont typeface="Arial" panose="020B0604020202020204" pitchFamily="34" charset="0"/>
              <a:buChar char="•"/>
            </a:pPr>
            <a:r>
              <a:rPr lang="en-US" b="1" dirty="0"/>
              <a:t>Soil Moisture Sensor(FDR ,TDR sensor):</a:t>
            </a:r>
            <a:r>
              <a:rPr lang="en-US" dirty="0"/>
              <a:t> To measure the moisture level in the soil.</a:t>
            </a:r>
          </a:p>
          <a:p>
            <a:pPr>
              <a:buFont typeface="Arial" panose="020B0604020202020204" pitchFamily="34" charset="0"/>
              <a:buChar char="•"/>
            </a:pPr>
            <a:r>
              <a:rPr lang="en-US" b="1" dirty="0"/>
              <a:t>Temperature Sensor (e.g., DHT11/DHT22):</a:t>
            </a:r>
            <a:r>
              <a:rPr lang="en-US" dirty="0"/>
              <a:t> To record temperature and humidity.</a:t>
            </a:r>
          </a:p>
          <a:p>
            <a:pPr>
              <a:buFont typeface="Arial" panose="020B0604020202020204" pitchFamily="34" charset="0"/>
              <a:buChar char="•"/>
            </a:pPr>
            <a:r>
              <a:rPr lang="en-US" b="1" dirty="0"/>
              <a:t>Humidity Sensor :</a:t>
            </a:r>
            <a:r>
              <a:rPr lang="en-US" dirty="0"/>
              <a:t> To gather climate-related data.</a:t>
            </a:r>
          </a:p>
        </p:txBody>
      </p:sp>
      <p:sp>
        <p:nvSpPr>
          <p:cNvPr id="25" name="TextBox 24">
            <a:extLst>
              <a:ext uri="{FF2B5EF4-FFF2-40B4-BE49-F238E27FC236}">
                <a16:creationId xmlns:a16="http://schemas.microsoft.com/office/drawing/2014/main" id="{A17C5CF9-76C9-A105-7B65-C69078ED2584}"/>
              </a:ext>
            </a:extLst>
          </p:cNvPr>
          <p:cNvSpPr txBox="1"/>
          <p:nvPr/>
        </p:nvSpPr>
        <p:spPr>
          <a:xfrm>
            <a:off x="730249" y="2048530"/>
            <a:ext cx="7076017" cy="307777"/>
          </a:xfrm>
          <a:prstGeom prst="rect">
            <a:avLst/>
          </a:prstGeom>
          <a:noFill/>
        </p:spPr>
        <p:txBody>
          <a:bodyPr wrap="square">
            <a:spAutoFit/>
          </a:bodyPr>
          <a:lstStyle/>
          <a:p>
            <a:r>
              <a:rPr lang="en-IN" b="1" dirty="0"/>
              <a:t>2. Arduino Uno/Nano</a:t>
            </a:r>
            <a:r>
              <a:rPr lang="en-IN" dirty="0"/>
              <a:t> or </a:t>
            </a:r>
            <a:r>
              <a:rPr lang="en-IN" b="1" dirty="0"/>
              <a:t>Raspberry Pi</a:t>
            </a:r>
            <a:r>
              <a:rPr lang="en-IN" dirty="0"/>
              <a:t> for data collection and system control.</a:t>
            </a:r>
          </a:p>
        </p:txBody>
      </p:sp>
      <p:sp>
        <p:nvSpPr>
          <p:cNvPr id="27" name="TextBox 26">
            <a:extLst>
              <a:ext uri="{FF2B5EF4-FFF2-40B4-BE49-F238E27FC236}">
                <a16:creationId xmlns:a16="http://schemas.microsoft.com/office/drawing/2014/main" id="{FF02B0AA-624F-5502-3783-726C0DC6208D}"/>
              </a:ext>
            </a:extLst>
          </p:cNvPr>
          <p:cNvSpPr txBox="1"/>
          <p:nvPr/>
        </p:nvSpPr>
        <p:spPr>
          <a:xfrm>
            <a:off x="730249" y="2488223"/>
            <a:ext cx="8616950" cy="523220"/>
          </a:xfrm>
          <a:prstGeom prst="rect">
            <a:avLst/>
          </a:prstGeom>
          <a:noFill/>
        </p:spPr>
        <p:txBody>
          <a:bodyPr wrap="square">
            <a:spAutoFit/>
          </a:bodyPr>
          <a:lstStyle/>
          <a:p>
            <a:r>
              <a:rPr lang="en-US" b="1" dirty="0"/>
              <a:t>3. Water Pump and Valves:</a:t>
            </a:r>
            <a:endParaRPr lang="en-US" dirty="0"/>
          </a:p>
          <a:p>
            <a:pPr>
              <a:buFont typeface="Arial" panose="020B0604020202020204" pitchFamily="34" charset="0"/>
              <a:buChar char="•"/>
            </a:pPr>
            <a:r>
              <a:rPr lang="en-US" dirty="0"/>
              <a:t>  For irrigation system activation and control.</a:t>
            </a:r>
          </a:p>
        </p:txBody>
      </p:sp>
      <p:sp>
        <p:nvSpPr>
          <p:cNvPr id="29" name="TextBox 28">
            <a:extLst>
              <a:ext uri="{FF2B5EF4-FFF2-40B4-BE49-F238E27FC236}">
                <a16:creationId xmlns:a16="http://schemas.microsoft.com/office/drawing/2014/main" id="{7FF5AF51-18B3-8A40-A7A1-E3BDC1E3FAC6}"/>
              </a:ext>
            </a:extLst>
          </p:cNvPr>
          <p:cNvSpPr txBox="1"/>
          <p:nvPr/>
        </p:nvSpPr>
        <p:spPr>
          <a:xfrm>
            <a:off x="730248" y="3143359"/>
            <a:ext cx="6584951" cy="307777"/>
          </a:xfrm>
          <a:prstGeom prst="rect">
            <a:avLst/>
          </a:prstGeom>
          <a:noFill/>
        </p:spPr>
        <p:txBody>
          <a:bodyPr wrap="square">
            <a:spAutoFit/>
          </a:bodyPr>
          <a:lstStyle/>
          <a:p>
            <a:r>
              <a:rPr lang="en-US" dirty="0"/>
              <a:t>4</a:t>
            </a:r>
            <a:r>
              <a:rPr lang="en-US" b="1" dirty="0"/>
              <a:t>. A battery or solar-powered system for reliable and sustainable energy.</a:t>
            </a:r>
            <a:endParaRPr lang="en-IN" b="1" dirty="0"/>
          </a:p>
        </p:txBody>
      </p:sp>
      <p:sp>
        <p:nvSpPr>
          <p:cNvPr id="31" name="TextBox 30">
            <a:extLst>
              <a:ext uri="{FF2B5EF4-FFF2-40B4-BE49-F238E27FC236}">
                <a16:creationId xmlns:a16="http://schemas.microsoft.com/office/drawing/2014/main" id="{8EC3FE5F-E596-1B8F-C7F7-2E315A4DACB5}"/>
              </a:ext>
            </a:extLst>
          </p:cNvPr>
          <p:cNvSpPr txBox="1"/>
          <p:nvPr/>
        </p:nvSpPr>
        <p:spPr>
          <a:xfrm>
            <a:off x="730248" y="3583052"/>
            <a:ext cx="4746170" cy="307777"/>
          </a:xfrm>
          <a:prstGeom prst="rect">
            <a:avLst/>
          </a:prstGeom>
          <a:noFill/>
        </p:spPr>
        <p:txBody>
          <a:bodyPr wrap="square">
            <a:spAutoFit/>
          </a:bodyPr>
          <a:lstStyle/>
          <a:p>
            <a:r>
              <a:rPr lang="en-US" b="1" dirty="0"/>
              <a:t>5. SD card module for storing historical data locally.</a:t>
            </a:r>
            <a:endParaRPr lang="en-IN" b="1" dirty="0"/>
          </a:p>
        </p:txBody>
      </p:sp>
      <p:sp>
        <p:nvSpPr>
          <p:cNvPr id="674" name="TextBox 673">
            <a:extLst>
              <a:ext uri="{FF2B5EF4-FFF2-40B4-BE49-F238E27FC236}">
                <a16:creationId xmlns:a16="http://schemas.microsoft.com/office/drawing/2014/main" id="{D26E5168-6BB9-ECFB-D847-9465F04C1212}"/>
              </a:ext>
            </a:extLst>
          </p:cNvPr>
          <p:cNvSpPr txBox="1"/>
          <p:nvPr/>
        </p:nvSpPr>
        <p:spPr>
          <a:xfrm>
            <a:off x="831667" y="4033271"/>
            <a:ext cx="6840583" cy="523220"/>
          </a:xfrm>
          <a:prstGeom prst="rect">
            <a:avLst/>
          </a:prstGeom>
          <a:noFill/>
        </p:spPr>
        <p:txBody>
          <a:bodyPr wrap="square">
            <a:spAutoFit/>
          </a:bodyPr>
          <a:lstStyle/>
          <a:p>
            <a:r>
              <a:rPr lang="en-US" b="1" dirty="0"/>
              <a:t>6. Jumper wires, breadboards, resistors, and other connectors for circuit setup.</a:t>
            </a:r>
            <a:endParaRPr lang="en-IN" b="1" dirty="0"/>
          </a:p>
        </p:txBody>
      </p:sp>
    </p:spTree>
    <p:extLst>
      <p:ext uri="{BB962C8B-B14F-4D97-AF65-F5344CB8AC3E}">
        <p14:creationId xmlns:p14="http://schemas.microsoft.com/office/powerpoint/2010/main" val="717683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2">
          <a:extLst>
            <a:ext uri="{FF2B5EF4-FFF2-40B4-BE49-F238E27FC236}">
              <a16:creationId xmlns:a16="http://schemas.microsoft.com/office/drawing/2014/main" id="{3182CD3D-8D1F-3FB9-B8DC-AFAADE083A9D}"/>
            </a:ext>
          </a:extLst>
        </p:cNvPr>
        <p:cNvGrpSpPr/>
        <p:nvPr/>
      </p:nvGrpSpPr>
      <p:grpSpPr>
        <a:xfrm>
          <a:off x="0" y="0"/>
          <a:ext cx="0" cy="0"/>
          <a:chOff x="0" y="0"/>
          <a:chExt cx="0" cy="0"/>
        </a:xfrm>
      </p:grpSpPr>
      <p:sp>
        <p:nvSpPr>
          <p:cNvPr id="686" name="Google Shape;686;p40">
            <a:extLst>
              <a:ext uri="{FF2B5EF4-FFF2-40B4-BE49-F238E27FC236}">
                <a16:creationId xmlns:a16="http://schemas.microsoft.com/office/drawing/2014/main" id="{0D622D4D-FC35-D7AD-224D-C4440F30B30F}"/>
              </a:ext>
            </a:extLst>
          </p:cNvPr>
          <p:cNvSpPr txBox="1">
            <a:spLocks noGrp="1"/>
          </p:cNvSpPr>
          <p:nvPr>
            <p:ph type="subTitle" idx="16"/>
          </p:nvPr>
        </p:nvSpPr>
        <p:spPr>
          <a:xfrm>
            <a:off x="1981483" y="259730"/>
            <a:ext cx="6222718"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400" dirty="0"/>
              <a:t>Software Requirements:</a:t>
            </a:r>
            <a:endParaRPr sz="2400" dirty="0"/>
          </a:p>
        </p:txBody>
      </p:sp>
      <p:sp>
        <p:nvSpPr>
          <p:cNvPr id="3" name="TextBox 2">
            <a:extLst>
              <a:ext uri="{FF2B5EF4-FFF2-40B4-BE49-F238E27FC236}">
                <a16:creationId xmlns:a16="http://schemas.microsoft.com/office/drawing/2014/main" id="{84D4D40A-CC9D-00BA-E7A8-9A5DE3F20EA6}"/>
              </a:ext>
            </a:extLst>
          </p:cNvPr>
          <p:cNvSpPr txBox="1"/>
          <p:nvPr/>
        </p:nvSpPr>
        <p:spPr>
          <a:xfrm>
            <a:off x="1090748" y="742295"/>
            <a:ext cx="6962503" cy="4401205"/>
          </a:xfrm>
          <a:prstGeom prst="rect">
            <a:avLst/>
          </a:prstGeom>
          <a:noFill/>
        </p:spPr>
        <p:txBody>
          <a:bodyPr wrap="square">
            <a:spAutoFit/>
          </a:bodyPr>
          <a:lstStyle/>
          <a:p>
            <a:r>
              <a:rPr lang="en-US" b="1" dirty="0"/>
              <a:t>1. Programming Tools:</a:t>
            </a:r>
            <a:endParaRPr lang="en-US" dirty="0"/>
          </a:p>
          <a:p>
            <a:pPr>
              <a:buFont typeface="Arial" panose="020B0604020202020204" pitchFamily="34" charset="0"/>
              <a:buChar char="•"/>
            </a:pPr>
            <a:r>
              <a:rPr lang="en-US" b="1" dirty="0"/>
              <a:t>Arduino IDE</a:t>
            </a:r>
            <a:r>
              <a:rPr lang="en-US" dirty="0"/>
              <a:t>: To program the Arduino board.</a:t>
            </a:r>
          </a:p>
          <a:p>
            <a:pPr>
              <a:buFont typeface="Arial" panose="020B0604020202020204" pitchFamily="34" charset="0"/>
              <a:buChar char="•"/>
            </a:pPr>
            <a:r>
              <a:rPr lang="en-US" b="1" dirty="0"/>
              <a:t>Python</a:t>
            </a:r>
            <a:r>
              <a:rPr lang="en-US" dirty="0"/>
              <a:t>: For processing data, implementing the KNN algorithm, and visualization.</a:t>
            </a:r>
          </a:p>
          <a:p>
            <a:pPr>
              <a:buFont typeface="Arial" panose="020B0604020202020204" pitchFamily="34" charset="0"/>
              <a:buChar char="•"/>
            </a:pPr>
            <a:endParaRPr lang="en-US" dirty="0"/>
          </a:p>
          <a:p>
            <a:r>
              <a:rPr lang="en-US" b="1" dirty="0"/>
              <a:t>2. Machine Learning Libraries:</a:t>
            </a:r>
            <a:endParaRPr lang="en-US" dirty="0"/>
          </a:p>
          <a:p>
            <a:pPr>
              <a:buFont typeface="Arial" panose="020B0604020202020204" pitchFamily="34" charset="0"/>
              <a:buChar char="•"/>
            </a:pPr>
            <a:r>
              <a:rPr lang="en-US" b="1" dirty="0"/>
              <a:t>scikit-learn</a:t>
            </a:r>
            <a:r>
              <a:rPr lang="en-US" dirty="0"/>
              <a:t>: For implementing the KNN algorithm.</a:t>
            </a:r>
          </a:p>
          <a:p>
            <a:pPr>
              <a:buFont typeface="Arial" panose="020B0604020202020204" pitchFamily="34" charset="0"/>
              <a:buChar char="•"/>
            </a:pPr>
            <a:r>
              <a:rPr lang="en-US" b="1" dirty="0"/>
              <a:t>NumPy</a:t>
            </a:r>
            <a:r>
              <a:rPr lang="en-US" dirty="0"/>
              <a:t> and </a:t>
            </a:r>
            <a:r>
              <a:rPr lang="en-US" b="1" dirty="0"/>
              <a:t>Pandas</a:t>
            </a:r>
            <a:r>
              <a:rPr lang="en-US" dirty="0"/>
              <a:t>: For data processing and analysis.</a:t>
            </a:r>
          </a:p>
          <a:p>
            <a:pPr>
              <a:buFont typeface="Arial" panose="020B0604020202020204" pitchFamily="34" charset="0"/>
              <a:buChar char="•"/>
            </a:pPr>
            <a:r>
              <a:rPr lang="en-US" b="1" dirty="0"/>
              <a:t>Matplotlib</a:t>
            </a:r>
            <a:r>
              <a:rPr lang="en-US" dirty="0"/>
              <a:t> for graphs .</a:t>
            </a:r>
          </a:p>
          <a:p>
            <a:pPr>
              <a:buFont typeface="Arial" panose="020B0604020202020204" pitchFamily="34" charset="0"/>
              <a:buChar char="•"/>
            </a:pPr>
            <a:endParaRPr lang="en-US" dirty="0"/>
          </a:p>
          <a:p>
            <a:r>
              <a:rPr lang="en-US" dirty="0"/>
              <a:t>3. </a:t>
            </a:r>
            <a:r>
              <a:rPr lang="en-US" b="1" dirty="0"/>
              <a:t>Database Services:</a:t>
            </a:r>
            <a:endParaRPr lang="en-US" dirty="0"/>
          </a:p>
          <a:p>
            <a:pPr>
              <a:buFont typeface="Arial" panose="020B0604020202020204" pitchFamily="34" charset="0"/>
              <a:buChar char="•"/>
            </a:pPr>
            <a:r>
              <a:rPr lang="en-US" b="1" dirty="0"/>
              <a:t> CSV files</a:t>
            </a:r>
            <a:r>
              <a:rPr lang="en-US" dirty="0"/>
              <a:t>: To store and manage sensor data.</a:t>
            </a:r>
          </a:p>
          <a:p>
            <a:pPr>
              <a:buFont typeface="Arial" panose="020B0604020202020204" pitchFamily="34" charset="0"/>
              <a:buChar char="•"/>
            </a:pPr>
            <a:endParaRPr lang="en-US" dirty="0"/>
          </a:p>
          <a:p>
            <a:r>
              <a:rPr lang="en-US" dirty="0"/>
              <a:t>4. </a:t>
            </a:r>
            <a:r>
              <a:rPr lang="en-US" b="1" dirty="0"/>
              <a:t>Web Development :</a:t>
            </a:r>
            <a:endParaRPr lang="en-US" dirty="0"/>
          </a:p>
          <a:p>
            <a:r>
              <a:rPr lang="en-US" dirty="0"/>
              <a:t> . HTML, CSS and JavaScript For creating a web interface.</a:t>
            </a:r>
          </a:p>
          <a:p>
            <a:endParaRPr lang="en-US" dirty="0"/>
          </a:p>
          <a:p>
            <a:r>
              <a:rPr lang="en-US" b="1" dirty="0"/>
              <a:t>5. Data Visualization Tools :</a:t>
            </a:r>
            <a:endParaRPr lang="en-US" dirty="0"/>
          </a:p>
          <a:p>
            <a:pPr>
              <a:buFont typeface="Arial" panose="020B0604020202020204" pitchFamily="34" charset="0"/>
              <a:buChar char="•"/>
            </a:pPr>
            <a:r>
              <a:rPr lang="en-US" b="1" dirty="0"/>
              <a:t>Matplotlib</a:t>
            </a:r>
            <a:r>
              <a:rPr lang="en-US" dirty="0"/>
              <a:t> : For creating graphs and insights.</a:t>
            </a:r>
          </a:p>
          <a:p>
            <a:endParaRPr lang="en-US" dirty="0"/>
          </a:p>
          <a:p>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4141563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grpSp>
        <p:nvGrpSpPr>
          <p:cNvPr id="926" name="Google Shape;926;p52"/>
          <p:cNvGrpSpPr/>
          <p:nvPr/>
        </p:nvGrpSpPr>
        <p:grpSpPr>
          <a:xfrm>
            <a:off x="4632607" y="1420074"/>
            <a:ext cx="274500" cy="277863"/>
            <a:chOff x="4938425" y="1545125"/>
            <a:chExt cx="274500" cy="277863"/>
          </a:xfrm>
        </p:grpSpPr>
        <p:sp>
          <p:nvSpPr>
            <p:cNvPr id="927" name="Google Shape;927;p52"/>
            <p:cNvSpPr/>
            <p:nvPr/>
          </p:nvSpPr>
          <p:spPr>
            <a:xfrm>
              <a:off x="4938425" y="1545125"/>
              <a:ext cx="274500" cy="274500"/>
            </a:xfrm>
            <a:prstGeom prst="ellipse">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38425" y="1548488"/>
              <a:ext cx="274500" cy="274500"/>
            </a:xfrm>
            <a:prstGeom prst="ellipse">
              <a:avLst/>
            </a:prstGeom>
            <a:solidFill>
              <a:srgbClr val="000000">
                <a:alpha val="4214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52"/>
          <p:cNvSpPr txBox="1">
            <a:spLocks noGrp="1"/>
          </p:cNvSpPr>
          <p:nvPr>
            <p:ph type="title"/>
          </p:nvPr>
        </p:nvSpPr>
        <p:spPr>
          <a:xfrm>
            <a:off x="2167800" y="1393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Flow Diagram: - </a:t>
            </a:r>
            <a:endParaRPr dirty="0"/>
          </a:p>
        </p:txBody>
      </p:sp>
      <p:grpSp>
        <p:nvGrpSpPr>
          <p:cNvPr id="930" name="Google Shape;930;p52"/>
          <p:cNvGrpSpPr/>
          <p:nvPr/>
        </p:nvGrpSpPr>
        <p:grpSpPr>
          <a:xfrm>
            <a:off x="1478850" y="829894"/>
            <a:ext cx="2066702" cy="3168293"/>
            <a:chOff x="3396100" y="1925458"/>
            <a:chExt cx="2066702" cy="3168293"/>
          </a:xfrm>
        </p:grpSpPr>
        <p:sp>
          <p:nvSpPr>
            <p:cNvPr id="931" name="Google Shape;931;p52"/>
            <p:cNvSpPr/>
            <p:nvPr/>
          </p:nvSpPr>
          <p:spPr>
            <a:xfrm>
              <a:off x="3396102" y="2880970"/>
              <a:ext cx="2066700" cy="127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3396102" y="2880970"/>
              <a:ext cx="2066700" cy="127800"/>
            </a:xfrm>
            <a:prstGeom prst="rect">
              <a:avLst/>
            </a:prstGeom>
            <a:solidFill>
              <a:srgbClr val="000000">
                <a:alpha val="6125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96100" y="3008785"/>
              <a:ext cx="2066700" cy="355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96100" y="3008785"/>
              <a:ext cx="2066700" cy="355800"/>
            </a:xfrm>
            <a:prstGeom prst="rect">
              <a:avLst/>
            </a:prstGeom>
            <a:solidFill>
              <a:srgbClr val="000000">
                <a:alpha val="281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flipH="1">
              <a:off x="4192118" y="2674046"/>
              <a:ext cx="474669" cy="237130"/>
            </a:xfrm>
            <a:custGeom>
              <a:avLst/>
              <a:gdLst/>
              <a:ahLst/>
              <a:cxnLst/>
              <a:rect l="l" t="t" r="r" b="b"/>
              <a:pathLst>
                <a:path w="11197" h="5594" extrusionOk="0">
                  <a:moveTo>
                    <a:pt x="5603" y="0"/>
                  </a:moveTo>
                  <a:cubicBezTo>
                    <a:pt x="2508" y="0"/>
                    <a:pt x="1" y="2507"/>
                    <a:pt x="1" y="5594"/>
                  </a:cubicBezTo>
                  <a:lnTo>
                    <a:pt x="11197" y="5594"/>
                  </a:lnTo>
                  <a:cubicBezTo>
                    <a:pt x="11197" y="2507"/>
                    <a:pt x="8690" y="0"/>
                    <a:pt x="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flipH="1">
              <a:off x="4192118" y="2674046"/>
              <a:ext cx="474669" cy="237130"/>
            </a:xfrm>
            <a:custGeom>
              <a:avLst/>
              <a:gdLst/>
              <a:ahLst/>
              <a:cxnLst/>
              <a:rect l="l" t="t" r="r" b="b"/>
              <a:pathLst>
                <a:path w="11197" h="5594" extrusionOk="0">
                  <a:moveTo>
                    <a:pt x="5603" y="0"/>
                  </a:moveTo>
                  <a:cubicBezTo>
                    <a:pt x="2508" y="0"/>
                    <a:pt x="1" y="2507"/>
                    <a:pt x="1" y="5594"/>
                  </a:cubicBezTo>
                  <a:lnTo>
                    <a:pt x="11197" y="5594"/>
                  </a:lnTo>
                  <a:cubicBezTo>
                    <a:pt x="11197" y="2507"/>
                    <a:pt x="8690" y="0"/>
                    <a:pt x="5603" y="0"/>
                  </a:cubicBezTo>
                  <a:close/>
                </a:path>
              </a:pathLst>
            </a:custGeom>
            <a:solidFill>
              <a:srgbClr val="000000">
                <a:alpha val="6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52"/>
            <p:cNvGrpSpPr/>
            <p:nvPr/>
          </p:nvGrpSpPr>
          <p:grpSpPr>
            <a:xfrm flipH="1">
              <a:off x="4414256" y="1925458"/>
              <a:ext cx="527236" cy="955513"/>
              <a:chOff x="2715175" y="2312475"/>
              <a:chExt cx="310925" cy="563525"/>
            </a:xfrm>
          </p:grpSpPr>
          <p:sp>
            <p:nvSpPr>
              <p:cNvPr id="938" name="Google Shape;938;p52"/>
              <p:cNvSpPr/>
              <p:nvPr/>
            </p:nvSpPr>
            <p:spPr>
              <a:xfrm>
                <a:off x="2715175" y="2312475"/>
                <a:ext cx="301775" cy="297975"/>
              </a:xfrm>
              <a:custGeom>
                <a:avLst/>
                <a:gdLst/>
                <a:ahLst/>
                <a:cxnLst/>
                <a:rect l="l" t="t" r="r" b="b"/>
                <a:pathLst>
                  <a:path w="12071" h="11919" extrusionOk="0">
                    <a:moveTo>
                      <a:pt x="116" y="0"/>
                    </a:moveTo>
                    <a:lnTo>
                      <a:pt x="116" y="0"/>
                    </a:lnTo>
                    <a:cubicBezTo>
                      <a:pt x="116" y="0"/>
                      <a:pt x="0" y="6477"/>
                      <a:pt x="2623" y="9849"/>
                    </a:cubicBezTo>
                    <a:cubicBezTo>
                      <a:pt x="3463" y="10932"/>
                      <a:pt x="5455" y="11918"/>
                      <a:pt x="7145" y="11918"/>
                    </a:cubicBezTo>
                    <a:cubicBezTo>
                      <a:pt x="8128" y="11918"/>
                      <a:pt x="9009" y="11584"/>
                      <a:pt x="9501" y="10741"/>
                    </a:cubicBezTo>
                    <a:cubicBezTo>
                      <a:pt x="11767" y="9813"/>
                      <a:pt x="12070" y="6102"/>
                      <a:pt x="10322" y="3854"/>
                    </a:cubicBezTo>
                    <a:cubicBezTo>
                      <a:pt x="7699" y="482"/>
                      <a:pt x="117"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2808625" y="2448950"/>
                <a:ext cx="217475" cy="427050"/>
              </a:xfrm>
              <a:custGeom>
                <a:avLst/>
                <a:gdLst/>
                <a:ahLst/>
                <a:cxnLst/>
                <a:rect l="l" t="t" r="r" b="b"/>
                <a:pathLst>
                  <a:path w="8699" h="17082" extrusionOk="0">
                    <a:moveTo>
                      <a:pt x="0" y="1"/>
                    </a:moveTo>
                    <a:cubicBezTo>
                      <a:pt x="1" y="1"/>
                      <a:pt x="7788" y="2866"/>
                      <a:pt x="8083" y="17049"/>
                    </a:cubicBezTo>
                    <a:cubicBezTo>
                      <a:pt x="8083" y="17049"/>
                      <a:pt x="8164" y="17082"/>
                      <a:pt x="8261" y="17082"/>
                    </a:cubicBezTo>
                    <a:cubicBezTo>
                      <a:pt x="8395" y="17082"/>
                      <a:pt x="8558" y="17019"/>
                      <a:pt x="8573" y="16719"/>
                    </a:cubicBezTo>
                    <a:cubicBezTo>
                      <a:pt x="8698" y="13837"/>
                      <a:pt x="8252" y="279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 name="Google Shape;940;p52"/>
            <p:cNvSpPr/>
            <p:nvPr/>
          </p:nvSpPr>
          <p:spPr>
            <a:xfrm>
              <a:off x="3396100" y="3364551"/>
              <a:ext cx="2066700" cy="1729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396100" y="4376402"/>
              <a:ext cx="2066700" cy="717300"/>
            </a:xfrm>
            <a:prstGeom prst="rect">
              <a:avLst/>
            </a:prstGeom>
            <a:solidFill>
              <a:srgbClr val="F8F8F8">
                <a:alpha val="3375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 name="Google Shape;942;p52"/>
            <p:cNvGrpSpPr/>
            <p:nvPr/>
          </p:nvGrpSpPr>
          <p:grpSpPr>
            <a:xfrm>
              <a:off x="3870521" y="2862582"/>
              <a:ext cx="1211373" cy="784900"/>
              <a:chOff x="3864387" y="2973066"/>
              <a:chExt cx="1211373" cy="784900"/>
            </a:xfrm>
          </p:grpSpPr>
          <p:sp>
            <p:nvSpPr>
              <p:cNvPr id="943" name="Google Shape;943;p52"/>
              <p:cNvSpPr/>
              <p:nvPr/>
            </p:nvSpPr>
            <p:spPr>
              <a:xfrm rot="9505881">
                <a:off x="3918046" y="3069180"/>
                <a:ext cx="600258" cy="406269"/>
              </a:xfrm>
              <a:custGeom>
                <a:avLst/>
                <a:gdLst/>
                <a:ahLst/>
                <a:cxnLst/>
                <a:rect l="l" t="t" r="r" b="b"/>
                <a:pathLst>
                  <a:path w="19101" h="12928" extrusionOk="0">
                    <a:moveTo>
                      <a:pt x="13088" y="0"/>
                    </a:moveTo>
                    <a:cubicBezTo>
                      <a:pt x="10644" y="0"/>
                      <a:pt x="9163" y="732"/>
                      <a:pt x="7548" y="2534"/>
                    </a:cubicBezTo>
                    <a:cubicBezTo>
                      <a:pt x="5960" y="4265"/>
                      <a:pt x="4640" y="6218"/>
                      <a:pt x="3418" y="8217"/>
                    </a:cubicBezTo>
                    <a:cubicBezTo>
                      <a:pt x="2508" y="9751"/>
                      <a:pt x="1401" y="11196"/>
                      <a:pt x="126" y="12436"/>
                    </a:cubicBezTo>
                    <a:cubicBezTo>
                      <a:pt x="10" y="12543"/>
                      <a:pt x="1" y="12731"/>
                      <a:pt x="108" y="12847"/>
                    </a:cubicBezTo>
                    <a:cubicBezTo>
                      <a:pt x="166" y="12900"/>
                      <a:pt x="239" y="12927"/>
                      <a:pt x="312" y="12927"/>
                    </a:cubicBezTo>
                    <a:cubicBezTo>
                      <a:pt x="384" y="12927"/>
                      <a:pt x="456" y="12900"/>
                      <a:pt x="509" y="12847"/>
                    </a:cubicBezTo>
                    <a:cubicBezTo>
                      <a:pt x="1642" y="11723"/>
                      <a:pt x="2632" y="10501"/>
                      <a:pt x="3453" y="9145"/>
                    </a:cubicBezTo>
                    <a:cubicBezTo>
                      <a:pt x="5095" y="6415"/>
                      <a:pt x="7120" y="2168"/>
                      <a:pt x="10099" y="812"/>
                    </a:cubicBezTo>
                    <a:cubicBezTo>
                      <a:pt x="11045" y="438"/>
                      <a:pt x="12071" y="304"/>
                      <a:pt x="13088" y="286"/>
                    </a:cubicBezTo>
                    <a:cubicBezTo>
                      <a:pt x="13107" y="286"/>
                      <a:pt x="13127" y="286"/>
                      <a:pt x="13146" y="286"/>
                    </a:cubicBezTo>
                    <a:cubicBezTo>
                      <a:pt x="15179" y="286"/>
                      <a:pt x="17236" y="750"/>
                      <a:pt x="19056" y="1651"/>
                    </a:cubicBezTo>
                    <a:cubicBezTo>
                      <a:pt x="19061" y="1653"/>
                      <a:pt x="19066" y="1655"/>
                      <a:pt x="19070" y="1655"/>
                    </a:cubicBezTo>
                    <a:cubicBezTo>
                      <a:pt x="19079" y="1655"/>
                      <a:pt x="19085" y="1648"/>
                      <a:pt x="19092" y="1642"/>
                    </a:cubicBezTo>
                    <a:cubicBezTo>
                      <a:pt x="19101" y="1624"/>
                      <a:pt x="19101" y="1615"/>
                      <a:pt x="19083" y="1606"/>
                    </a:cubicBezTo>
                    <a:cubicBezTo>
                      <a:pt x="17281" y="545"/>
                      <a:pt x="15175" y="18"/>
                      <a:pt x="130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4414241" y="2973066"/>
                <a:ext cx="358214" cy="416915"/>
              </a:xfrm>
              <a:custGeom>
                <a:avLst/>
                <a:gdLst/>
                <a:ahLst/>
                <a:cxnLst/>
                <a:rect l="l" t="t" r="r" b="b"/>
                <a:pathLst>
                  <a:path w="11399" h="13267" extrusionOk="0">
                    <a:moveTo>
                      <a:pt x="30" y="1"/>
                    </a:moveTo>
                    <a:cubicBezTo>
                      <a:pt x="11" y="1"/>
                      <a:pt x="1" y="33"/>
                      <a:pt x="16" y="41"/>
                    </a:cubicBezTo>
                    <a:cubicBezTo>
                      <a:pt x="1229" y="844"/>
                      <a:pt x="2398" y="1682"/>
                      <a:pt x="3495" y="2601"/>
                    </a:cubicBezTo>
                    <a:cubicBezTo>
                      <a:pt x="4619" y="3502"/>
                      <a:pt x="5636" y="4555"/>
                      <a:pt x="6448" y="5741"/>
                    </a:cubicBezTo>
                    <a:cubicBezTo>
                      <a:pt x="7036" y="6598"/>
                      <a:pt x="7616" y="7597"/>
                      <a:pt x="8134" y="8507"/>
                    </a:cubicBezTo>
                    <a:cubicBezTo>
                      <a:pt x="8312" y="8828"/>
                      <a:pt x="8508" y="9140"/>
                      <a:pt x="8723" y="9443"/>
                    </a:cubicBezTo>
                    <a:cubicBezTo>
                      <a:pt x="8963" y="9756"/>
                      <a:pt x="9195" y="9988"/>
                      <a:pt x="9409" y="10282"/>
                    </a:cubicBezTo>
                    <a:cubicBezTo>
                      <a:pt x="10034" y="11138"/>
                      <a:pt x="10534" y="12111"/>
                      <a:pt x="10890" y="13101"/>
                    </a:cubicBezTo>
                    <a:cubicBezTo>
                      <a:pt x="10924" y="13201"/>
                      <a:pt x="11018" y="13267"/>
                      <a:pt x="11119" y="13267"/>
                    </a:cubicBezTo>
                    <a:cubicBezTo>
                      <a:pt x="11152" y="13267"/>
                      <a:pt x="11187" y="13259"/>
                      <a:pt x="11220" y="13244"/>
                    </a:cubicBezTo>
                    <a:cubicBezTo>
                      <a:pt x="11345" y="13199"/>
                      <a:pt x="11399" y="13056"/>
                      <a:pt x="11354" y="12931"/>
                    </a:cubicBezTo>
                    <a:cubicBezTo>
                      <a:pt x="11203" y="12575"/>
                      <a:pt x="11042" y="12253"/>
                      <a:pt x="10873" y="11923"/>
                    </a:cubicBezTo>
                    <a:cubicBezTo>
                      <a:pt x="10534" y="11272"/>
                      <a:pt x="10141" y="10648"/>
                      <a:pt x="9686" y="10068"/>
                    </a:cubicBezTo>
                    <a:cubicBezTo>
                      <a:pt x="9195" y="9497"/>
                      <a:pt x="8758" y="8997"/>
                      <a:pt x="8401" y="8346"/>
                    </a:cubicBezTo>
                    <a:lnTo>
                      <a:pt x="7848" y="7409"/>
                    </a:lnTo>
                    <a:cubicBezTo>
                      <a:pt x="7206" y="6321"/>
                      <a:pt x="6421" y="5304"/>
                      <a:pt x="5582" y="4341"/>
                    </a:cubicBezTo>
                    <a:cubicBezTo>
                      <a:pt x="4039" y="2556"/>
                      <a:pt x="2157" y="1058"/>
                      <a:pt x="42" y="5"/>
                    </a:cubicBezTo>
                    <a:cubicBezTo>
                      <a:pt x="38" y="2"/>
                      <a:pt x="34" y="1"/>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rot="-9505930" flipH="1">
                <a:off x="4464416" y="3167148"/>
                <a:ext cx="561179" cy="379819"/>
              </a:xfrm>
              <a:custGeom>
                <a:avLst/>
                <a:gdLst/>
                <a:ahLst/>
                <a:cxnLst/>
                <a:rect l="l" t="t" r="r" b="b"/>
                <a:pathLst>
                  <a:path w="19101" h="12928" extrusionOk="0">
                    <a:moveTo>
                      <a:pt x="13088" y="0"/>
                    </a:moveTo>
                    <a:cubicBezTo>
                      <a:pt x="10644" y="0"/>
                      <a:pt x="9163" y="732"/>
                      <a:pt x="7548" y="2534"/>
                    </a:cubicBezTo>
                    <a:cubicBezTo>
                      <a:pt x="5960" y="4265"/>
                      <a:pt x="4640" y="6218"/>
                      <a:pt x="3418" y="8217"/>
                    </a:cubicBezTo>
                    <a:cubicBezTo>
                      <a:pt x="2508" y="9751"/>
                      <a:pt x="1401" y="11196"/>
                      <a:pt x="126" y="12436"/>
                    </a:cubicBezTo>
                    <a:cubicBezTo>
                      <a:pt x="10" y="12543"/>
                      <a:pt x="1" y="12731"/>
                      <a:pt x="108" y="12847"/>
                    </a:cubicBezTo>
                    <a:cubicBezTo>
                      <a:pt x="166" y="12900"/>
                      <a:pt x="239" y="12927"/>
                      <a:pt x="312" y="12927"/>
                    </a:cubicBezTo>
                    <a:cubicBezTo>
                      <a:pt x="384" y="12927"/>
                      <a:pt x="456" y="12900"/>
                      <a:pt x="509" y="12847"/>
                    </a:cubicBezTo>
                    <a:cubicBezTo>
                      <a:pt x="1642" y="11723"/>
                      <a:pt x="2632" y="10501"/>
                      <a:pt x="3453" y="9145"/>
                    </a:cubicBezTo>
                    <a:cubicBezTo>
                      <a:pt x="5095" y="6415"/>
                      <a:pt x="7120" y="2168"/>
                      <a:pt x="10099" y="812"/>
                    </a:cubicBezTo>
                    <a:cubicBezTo>
                      <a:pt x="11045" y="438"/>
                      <a:pt x="12071" y="304"/>
                      <a:pt x="13088" y="286"/>
                    </a:cubicBezTo>
                    <a:cubicBezTo>
                      <a:pt x="13107" y="286"/>
                      <a:pt x="13127" y="286"/>
                      <a:pt x="13146" y="286"/>
                    </a:cubicBezTo>
                    <a:cubicBezTo>
                      <a:pt x="15179" y="286"/>
                      <a:pt x="17236" y="750"/>
                      <a:pt x="19056" y="1651"/>
                    </a:cubicBezTo>
                    <a:cubicBezTo>
                      <a:pt x="19061" y="1653"/>
                      <a:pt x="19066" y="1655"/>
                      <a:pt x="19070" y="1655"/>
                    </a:cubicBezTo>
                    <a:cubicBezTo>
                      <a:pt x="19079" y="1655"/>
                      <a:pt x="19085" y="1648"/>
                      <a:pt x="19092" y="1642"/>
                    </a:cubicBezTo>
                    <a:cubicBezTo>
                      <a:pt x="19101" y="1624"/>
                      <a:pt x="19101" y="1615"/>
                      <a:pt x="19083" y="1606"/>
                    </a:cubicBezTo>
                    <a:cubicBezTo>
                      <a:pt x="17281" y="545"/>
                      <a:pt x="15175" y="18"/>
                      <a:pt x="130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4329166" y="3341050"/>
                <a:ext cx="358214" cy="416915"/>
              </a:xfrm>
              <a:custGeom>
                <a:avLst/>
                <a:gdLst/>
                <a:ahLst/>
                <a:cxnLst/>
                <a:rect l="l" t="t" r="r" b="b"/>
                <a:pathLst>
                  <a:path w="11399" h="13267" extrusionOk="0">
                    <a:moveTo>
                      <a:pt x="30" y="1"/>
                    </a:moveTo>
                    <a:cubicBezTo>
                      <a:pt x="11" y="1"/>
                      <a:pt x="1" y="33"/>
                      <a:pt x="16" y="41"/>
                    </a:cubicBezTo>
                    <a:cubicBezTo>
                      <a:pt x="1229" y="844"/>
                      <a:pt x="2398" y="1682"/>
                      <a:pt x="3495" y="2601"/>
                    </a:cubicBezTo>
                    <a:cubicBezTo>
                      <a:pt x="4619" y="3502"/>
                      <a:pt x="5636" y="4555"/>
                      <a:pt x="6448" y="5741"/>
                    </a:cubicBezTo>
                    <a:cubicBezTo>
                      <a:pt x="7036" y="6598"/>
                      <a:pt x="7616" y="7597"/>
                      <a:pt x="8134" y="8507"/>
                    </a:cubicBezTo>
                    <a:cubicBezTo>
                      <a:pt x="8312" y="8828"/>
                      <a:pt x="8508" y="9140"/>
                      <a:pt x="8723" y="9443"/>
                    </a:cubicBezTo>
                    <a:cubicBezTo>
                      <a:pt x="8963" y="9756"/>
                      <a:pt x="9195" y="9988"/>
                      <a:pt x="9409" y="10282"/>
                    </a:cubicBezTo>
                    <a:cubicBezTo>
                      <a:pt x="10034" y="11138"/>
                      <a:pt x="10534" y="12111"/>
                      <a:pt x="10890" y="13101"/>
                    </a:cubicBezTo>
                    <a:cubicBezTo>
                      <a:pt x="10924" y="13201"/>
                      <a:pt x="11018" y="13267"/>
                      <a:pt x="11119" y="13267"/>
                    </a:cubicBezTo>
                    <a:cubicBezTo>
                      <a:pt x="11152" y="13267"/>
                      <a:pt x="11187" y="13259"/>
                      <a:pt x="11220" y="13244"/>
                    </a:cubicBezTo>
                    <a:cubicBezTo>
                      <a:pt x="11345" y="13199"/>
                      <a:pt x="11399" y="13056"/>
                      <a:pt x="11354" y="12931"/>
                    </a:cubicBezTo>
                    <a:cubicBezTo>
                      <a:pt x="11203" y="12575"/>
                      <a:pt x="11042" y="12253"/>
                      <a:pt x="10873" y="11923"/>
                    </a:cubicBezTo>
                    <a:cubicBezTo>
                      <a:pt x="10534" y="11272"/>
                      <a:pt x="10141" y="10648"/>
                      <a:pt x="9686" y="10068"/>
                    </a:cubicBezTo>
                    <a:cubicBezTo>
                      <a:pt x="9195" y="9497"/>
                      <a:pt x="8758" y="8997"/>
                      <a:pt x="8401" y="8346"/>
                    </a:cubicBezTo>
                    <a:lnTo>
                      <a:pt x="7848" y="7409"/>
                    </a:lnTo>
                    <a:cubicBezTo>
                      <a:pt x="7206" y="6321"/>
                      <a:pt x="6421" y="5304"/>
                      <a:pt x="5582" y="4341"/>
                    </a:cubicBezTo>
                    <a:cubicBezTo>
                      <a:pt x="4039" y="2556"/>
                      <a:pt x="2157" y="1058"/>
                      <a:pt x="42" y="5"/>
                    </a:cubicBezTo>
                    <a:cubicBezTo>
                      <a:pt x="38" y="2"/>
                      <a:pt x="34" y="1"/>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52"/>
            <p:cNvSpPr/>
            <p:nvPr/>
          </p:nvSpPr>
          <p:spPr>
            <a:xfrm rot="-1294119">
              <a:off x="4077931" y="3551683"/>
              <a:ext cx="600258" cy="406269"/>
            </a:xfrm>
            <a:custGeom>
              <a:avLst/>
              <a:gdLst/>
              <a:ahLst/>
              <a:cxnLst/>
              <a:rect l="l" t="t" r="r" b="b"/>
              <a:pathLst>
                <a:path w="19101" h="12928" extrusionOk="0">
                  <a:moveTo>
                    <a:pt x="13088" y="0"/>
                  </a:moveTo>
                  <a:cubicBezTo>
                    <a:pt x="10644" y="0"/>
                    <a:pt x="9163" y="732"/>
                    <a:pt x="7548" y="2534"/>
                  </a:cubicBezTo>
                  <a:cubicBezTo>
                    <a:pt x="5960" y="4265"/>
                    <a:pt x="4640" y="6218"/>
                    <a:pt x="3418" y="8217"/>
                  </a:cubicBezTo>
                  <a:cubicBezTo>
                    <a:pt x="2508" y="9751"/>
                    <a:pt x="1401" y="11196"/>
                    <a:pt x="126" y="12436"/>
                  </a:cubicBezTo>
                  <a:cubicBezTo>
                    <a:pt x="10" y="12543"/>
                    <a:pt x="1" y="12731"/>
                    <a:pt x="108" y="12847"/>
                  </a:cubicBezTo>
                  <a:cubicBezTo>
                    <a:pt x="166" y="12900"/>
                    <a:pt x="239" y="12927"/>
                    <a:pt x="312" y="12927"/>
                  </a:cubicBezTo>
                  <a:cubicBezTo>
                    <a:pt x="384" y="12927"/>
                    <a:pt x="456" y="12900"/>
                    <a:pt x="509" y="12847"/>
                  </a:cubicBezTo>
                  <a:cubicBezTo>
                    <a:pt x="1642" y="11723"/>
                    <a:pt x="2632" y="10501"/>
                    <a:pt x="3453" y="9145"/>
                  </a:cubicBezTo>
                  <a:cubicBezTo>
                    <a:pt x="5095" y="6415"/>
                    <a:pt x="7120" y="2168"/>
                    <a:pt x="10099" y="812"/>
                  </a:cubicBezTo>
                  <a:cubicBezTo>
                    <a:pt x="11045" y="438"/>
                    <a:pt x="12071" y="304"/>
                    <a:pt x="13088" y="286"/>
                  </a:cubicBezTo>
                  <a:cubicBezTo>
                    <a:pt x="13107" y="286"/>
                    <a:pt x="13127" y="286"/>
                    <a:pt x="13146" y="286"/>
                  </a:cubicBezTo>
                  <a:cubicBezTo>
                    <a:pt x="15179" y="286"/>
                    <a:pt x="17236" y="750"/>
                    <a:pt x="19056" y="1651"/>
                  </a:cubicBezTo>
                  <a:cubicBezTo>
                    <a:pt x="19061" y="1653"/>
                    <a:pt x="19066" y="1655"/>
                    <a:pt x="19070" y="1655"/>
                  </a:cubicBezTo>
                  <a:cubicBezTo>
                    <a:pt x="19079" y="1655"/>
                    <a:pt x="19085" y="1648"/>
                    <a:pt x="19092" y="1642"/>
                  </a:cubicBezTo>
                  <a:cubicBezTo>
                    <a:pt x="19101" y="1624"/>
                    <a:pt x="19101" y="1615"/>
                    <a:pt x="19083" y="1606"/>
                  </a:cubicBezTo>
                  <a:cubicBezTo>
                    <a:pt x="17281" y="545"/>
                    <a:pt x="15175" y="18"/>
                    <a:pt x="130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4250338" y="3742907"/>
              <a:ext cx="358214" cy="416915"/>
            </a:xfrm>
            <a:custGeom>
              <a:avLst/>
              <a:gdLst/>
              <a:ahLst/>
              <a:cxnLst/>
              <a:rect l="l" t="t" r="r" b="b"/>
              <a:pathLst>
                <a:path w="11399" h="13267" extrusionOk="0">
                  <a:moveTo>
                    <a:pt x="30" y="1"/>
                  </a:moveTo>
                  <a:cubicBezTo>
                    <a:pt x="11" y="1"/>
                    <a:pt x="1" y="33"/>
                    <a:pt x="16" y="41"/>
                  </a:cubicBezTo>
                  <a:cubicBezTo>
                    <a:pt x="1229" y="844"/>
                    <a:pt x="2398" y="1682"/>
                    <a:pt x="3495" y="2601"/>
                  </a:cubicBezTo>
                  <a:cubicBezTo>
                    <a:pt x="4619" y="3502"/>
                    <a:pt x="5636" y="4555"/>
                    <a:pt x="6448" y="5741"/>
                  </a:cubicBezTo>
                  <a:cubicBezTo>
                    <a:pt x="7036" y="6598"/>
                    <a:pt x="7616" y="7597"/>
                    <a:pt x="8134" y="8507"/>
                  </a:cubicBezTo>
                  <a:cubicBezTo>
                    <a:pt x="8312" y="8828"/>
                    <a:pt x="8508" y="9140"/>
                    <a:pt x="8723" y="9443"/>
                  </a:cubicBezTo>
                  <a:cubicBezTo>
                    <a:pt x="8963" y="9756"/>
                    <a:pt x="9195" y="9988"/>
                    <a:pt x="9409" y="10282"/>
                  </a:cubicBezTo>
                  <a:cubicBezTo>
                    <a:pt x="10034" y="11138"/>
                    <a:pt x="10534" y="12111"/>
                    <a:pt x="10890" y="13101"/>
                  </a:cubicBezTo>
                  <a:cubicBezTo>
                    <a:pt x="10924" y="13201"/>
                    <a:pt x="11018" y="13267"/>
                    <a:pt x="11119" y="13267"/>
                  </a:cubicBezTo>
                  <a:cubicBezTo>
                    <a:pt x="11152" y="13267"/>
                    <a:pt x="11187" y="13259"/>
                    <a:pt x="11220" y="13244"/>
                  </a:cubicBezTo>
                  <a:cubicBezTo>
                    <a:pt x="11345" y="13199"/>
                    <a:pt x="11399" y="13056"/>
                    <a:pt x="11354" y="12931"/>
                  </a:cubicBezTo>
                  <a:cubicBezTo>
                    <a:pt x="11203" y="12575"/>
                    <a:pt x="11042" y="12253"/>
                    <a:pt x="10873" y="11923"/>
                  </a:cubicBezTo>
                  <a:cubicBezTo>
                    <a:pt x="10534" y="11272"/>
                    <a:pt x="10141" y="10648"/>
                    <a:pt x="9686" y="10068"/>
                  </a:cubicBezTo>
                  <a:cubicBezTo>
                    <a:pt x="9195" y="9497"/>
                    <a:pt x="8758" y="8997"/>
                    <a:pt x="8401" y="8346"/>
                  </a:cubicBezTo>
                  <a:lnTo>
                    <a:pt x="7848" y="7409"/>
                  </a:lnTo>
                  <a:cubicBezTo>
                    <a:pt x="7206" y="6321"/>
                    <a:pt x="6421" y="5304"/>
                    <a:pt x="5582" y="4341"/>
                  </a:cubicBezTo>
                  <a:cubicBezTo>
                    <a:pt x="4039" y="2556"/>
                    <a:pt x="2157" y="1058"/>
                    <a:pt x="42" y="5"/>
                  </a:cubicBezTo>
                  <a:cubicBezTo>
                    <a:pt x="38" y="2"/>
                    <a:pt x="34" y="1"/>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 name="Google Shape;949;p52"/>
          <p:cNvSpPr txBox="1"/>
          <p:nvPr/>
        </p:nvSpPr>
        <p:spPr>
          <a:xfrm>
            <a:off x="4886099" y="1261549"/>
            <a:ext cx="3326568" cy="55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dk1"/>
                </a:solidFill>
                <a:latin typeface="Sora"/>
                <a:ea typeface="Sora"/>
                <a:cs typeface="Sora"/>
                <a:sym typeface="Sora"/>
              </a:rPr>
              <a:t>Data Collection </a:t>
            </a:r>
            <a:endParaRPr sz="2000" b="1" dirty="0">
              <a:solidFill>
                <a:schemeClr val="dk1"/>
              </a:solidFill>
              <a:latin typeface="Sora"/>
              <a:ea typeface="Sora"/>
              <a:cs typeface="Sora"/>
              <a:sym typeface="Sora"/>
            </a:endParaRPr>
          </a:p>
        </p:txBody>
      </p:sp>
      <p:sp>
        <p:nvSpPr>
          <p:cNvPr id="951" name="Google Shape;951;p52"/>
          <p:cNvSpPr txBox="1"/>
          <p:nvPr/>
        </p:nvSpPr>
        <p:spPr>
          <a:xfrm>
            <a:off x="4907107" y="2134856"/>
            <a:ext cx="2945567" cy="55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dk1"/>
                </a:solidFill>
                <a:latin typeface="Sora"/>
                <a:ea typeface="Sora"/>
                <a:cs typeface="Sora"/>
                <a:sym typeface="Sora"/>
              </a:rPr>
              <a:t>Data Processing</a:t>
            </a:r>
            <a:endParaRPr sz="2000" b="1" dirty="0">
              <a:solidFill>
                <a:schemeClr val="dk1"/>
              </a:solidFill>
              <a:latin typeface="Sora"/>
              <a:ea typeface="Sora"/>
              <a:cs typeface="Sora"/>
              <a:sym typeface="Sora"/>
            </a:endParaRPr>
          </a:p>
        </p:txBody>
      </p:sp>
      <p:sp>
        <p:nvSpPr>
          <p:cNvPr id="953" name="Google Shape;953;p52"/>
          <p:cNvSpPr txBox="1"/>
          <p:nvPr/>
        </p:nvSpPr>
        <p:spPr>
          <a:xfrm>
            <a:off x="4935650" y="2963411"/>
            <a:ext cx="3200817" cy="55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dk1"/>
                </a:solidFill>
                <a:latin typeface="Sora"/>
                <a:ea typeface="Sora"/>
                <a:cs typeface="Sora"/>
                <a:sym typeface="Sora"/>
              </a:rPr>
              <a:t>KNN Decision Making</a:t>
            </a:r>
            <a:endParaRPr sz="2000" b="1" dirty="0">
              <a:solidFill>
                <a:schemeClr val="dk1"/>
              </a:solidFill>
              <a:latin typeface="Sora"/>
              <a:ea typeface="Sora"/>
              <a:cs typeface="Sora"/>
              <a:sym typeface="Sora"/>
            </a:endParaRPr>
          </a:p>
        </p:txBody>
      </p:sp>
      <p:sp>
        <p:nvSpPr>
          <p:cNvPr id="955" name="Google Shape;955;p52"/>
          <p:cNvSpPr txBox="1"/>
          <p:nvPr/>
        </p:nvSpPr>
        <p:spPr>
          <a:xfrm>
            <a:off x="4953832" y="3722438"/>
            <a:ext cx="4190168" cy="55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dk1"/>
                </a:solidFill>
                <a:latin typeface="Sora"/>
                <a:ea typeface="Sora"/>
                <a:cs typeface="Sora"/>
                <a:sym typeface="Sora"/>
              </a:rPr>
              <a:t>Irrigation Activation </a:t>
            </a:r>
            <a:endParaRPr sz="2000" b="1" dirty="0">
              <a:solidFill>
                <a:schemeClr val="dk1"/>
              </a:solidFill>
              <a:latin typeface="Sora"/>
              <a:ea typeface="Sora"/>
              <a:cs typeface="Sora"/>
              <a:sym typeface="Sora"/>
            </a:endParaRPr>
          </a:p>
        </p:txBody>
      </p:sp>
      <p:sp>
        <p:nvSpPr>
          <p:cNvPr id="957" name="Google Shape;957;p52"/>
          <p:cNvSpPr/>
          <p:nvPr/>
        </p:nvSpPr>
        <p:spPr>
          <a:xfrm>
            <a:off x="4632607" y="3050506"/>
            <a:ext cx="274500" cy="274500"/>
          </a:xfrm>
          <a:prstGeom prst="ellipse">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 name="Google Shape;958;p52"/>
          <p:cNvGrpSpPr/>
          <p:nvPr/>
        </p:nvGrpSpPr>
        <p:grpSpPr>
          <a:xfrm>
            <a:off x="4632607" y="2235491"/>
            <a:ext cx="274500" cy="277863"/>
            <a:chOff x="4938425" y="1545125"/>
            <a:chExt cx="274500" cy="277863"/>
          </a:xfrm>
        </p:grpSpPr>
        <p:sp>
          <p:nvSpPr>
            <p:cNvPr id="959" name="Google Shape;959;p52"/>
            <p:cNvSpPr/>
            <p:nvPr/>
          </p:nvSpPr>
          <p:spPr>
            <a:xfrm>
              <a:off x="4938425" y="1545125"/>
              <a:ext cx="274500" cy="274500"/>
            </a:xfrm>
            <a:prstGeom prst="ellipse">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4938425" y="1548488"/>
              <a:ext cx="274500" cy="274500"/>
            </a:xfrm>
            <a:prstGeom prst="ellipse">
              <a:avLst/>
            </a:prstGeom>
            <a:solidFill>
              <a:srgbClr val="000000">
                <a:alpha val="2813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52"/>
          <p:cNvGrpSpPr/>
          <p:nvPr/>
        </p:nvGrpSpPr>
        <p:grpSpPr>
          <a:xfrm>
            <a:off x="4632607" y="3831607"/>
            <a:ext cx="274500" cy="277863"/>
            <a:chOff x="4938425" y="1545125"/>
            <a:chExt cx="274500" cy="277863"/>
          </a:xfrm>
        </p:grpSpPr>
        <p:sp>
          <p:nvSpPr>
            <p:cNvPr id="962" name="Google Shape;962;p52"/>
            <p:cNvSpPr/>
            <p:nvPr/>
          </p:nvSpPr>
          <p:spPr>
            <a:xfrm>
              <a:off x="4938425" y="1545125"/>
              <a:ext cx="274500" cy="274500"/>
            </a:xfrm>
            <a:prstGeom prst="ellipse">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4938425" y="1548488"/>
              <a:ext cx="274500" cy="274500"/>
            </a:xfrm>
            <a:prstGeom prst="ellipse">
              <a:avLst/>
            </a:prstGeom>
            <a:solidFill>
              <a:srgbClr val="F8F8F8">
                <a:alpha val="337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4" name="Google Shape;964;p52"/>
          <p:cNvCxnSpPr>
            <a:stCxn id="963" idx="2"/>
            <a:endCxn id="941" idx="3"/>
          </p:cNvCxnSpPr>
          <p:nvPr/>
        </p:nvCxnSpPr>
        <p:spPr>
          <a:xfrm rot="10800000">
            <a:off x="3545551" y="3639488"/>
            <a:ext cx="1087057" cy="332732"/>
          </a:xfrm>
          <a:prstGeom prst="bentConnector3">
            <a:avLst>
              <a:gd name="adj1" fmla="val 50000"/>
            </a:avLst>
          </a:prstGeom>
          <a:noFill/>
          <a:ln w="9525" cap="flat" cmpd="sng">
            <a:solidFill>
              <a:schemeClr val="accent1"/>
            </a:solidFill>
            <a:prstDash val="solid"/>
            <a:round/>
            <a:headEnd type="none" w="med" len="med"/>
            <a:tailEnd type="triangle" w="med" len="med"/>
          </a:ln>
        </p:spPr>
      </p:cxnSp>
      <p:cxnSp>
        <p:nvCxnSpPr>
          <p:cNvPr id="965" name="Google Shape;965;p52"/>
          <p:cNvCxnSpPr>
            <a:stCxn id="957" idx="2"/>
            <a:endCxn id="940" idx="3"/>
          </p:cNvCxnSpPr>
          <p:nvPr/>
        </p:nvCxnSpPr>
        <p:spPr>
          <a:xfrm rot="10800000">
            <a:off x="3545551" y="3133588"/>
            <a:ext cx="1087057" cy="54169"/>
          </a:xfrm>
          <a:prstGeom prst="bentConnector3">
            <a:avLst>
              <a:gd name="adj1" fmla="val 50000"/>
            </a:avLst>
          </a:prstGeom>
          <a:noFill/>
          <a:ln w="9525" cap="flat" cmpd="sng">
            <a:solidFill>
              <a:schemeClr val="accent1"/>
            </a:solidFill>
            <a:prstDash val="solid"/>
            <a:round/>
            <a:headEnd type="none" w="med" len="med"/>
            <a:tailEnd type="triangle" w="med" len="med"/>
          </a:ln>
        </p:spPr>
      </p:cxnSp>
      <p:cxnSp>
        <p:nvCxnSpPr>
          <p:cNvPr id="966" name="Google Shape;966;p52"/>
          <p:cNvCxnSpPr>
            <a:cxnSpLocks/>
          </p:cNvCxnSpPr>
          <p:nvPr/>
        </p:nvCxnSpPr>
        <p:spPr>
          <a:xfrm flipH="1">
            <a:off x="3545549" y="2374414"/>
            <a:ext cx="1022453" cy="17852"/>
          </a:xfrm>
          <a:prstGeom prst="straightConnector1">
            <a:avLst/>
          </a:prstGeom>
          <a:noFill/>
          <a:ln w="9525" cap="flat" cmpd="sng">
            <a:solidFill>
              <a:schemeClr val="accent1"/>
            </a:solidFill>
            <a:prstDash val="solid"/>
            <a:round/>
            <a:headEnd type="none" w="med" len="med"/>
            <a:tailEnd type="triangle" w="med" len="med"/>
          </a:ln>
        </p:spPr>
      </p:cxnSp>
      <p:cxnSp>
        <p:nvCxnSpPr>
          <p:cNvPr id="967" name="Google Shape;967;p52"/>
          <p:cNvCxnSpPr>
            <a:cxnSpLocks/>
            <a:stCxn id="928" idx="2"/>
            <a:endCxn id="932" idx="3"/>
          </p:cNvCxnSpPr>
          <p:nvPr/>
        </p:nvCxnSpPr>
        <p:spPr>
          <a:xfrm rot="10800000" flipV="1">
            <a:off x="3545553" y="1560686"/>
            <a:ext cx="1087055" cy="288619"/>
          </a:xfrm>
          <a:prstGeom prst="bentConnector3">
            <a:avLst>
              <a:gd name="adj1" fmla="val 50000"/>
            </a:avLst>
          </a:prstGeom>
          <a:noFill/>
          <a:ln w="9525" cap="flat" cmpd="sng">
            <a:solidFill>
              <a:schemeClr val="accent1"/>
            </a:solidFill>
            <a:prstDash val="solid"/>
            <a:round/>
            <a:headEnd type="none" w="med" len="med"/>
            <a:tailEnd type="triangle" w="med" len="med"/>
          </a:ln>
        </p:spPr>
      </p:cxnSp>
      <p:grpSp>
        <p:nvGrpSpPr>
          <p:cNvPr id="2" name="Google Shape;926;p52">
            <a:extLst>
              <a:ext uri="{FF2B5EF4-FFF2-40B4-BE49-F238E27FC236}">
                <a16:creationId xmlns:a16="http://schemas.microsoft.com/office/drawing/2014/main" id="{615CB38A-61DC-A5FE-D971-DB76ABF5D349}"/>
              </a:ext>
            </a:extLst>
          </p:cNvPr>
          <p:cNvGrpSpPr/>
          <p:nvPr/>
        </p:nvGrpSpPr>
        <p:grpSpPr>
          <a:xfrm>
            <a:off x="4651733" y="4559543"/>
            <a:ext cx="274500" cy="277863"/>
            <a:chOff x="4938425" y="1545125"/>
            <a:chExt cx="274500" cy="277863"/>
          </a:xfrm>
        </p:grpSpPr>
        <p:sp>
          <p:nvSpPr>
            <p:cNvPr id="3" name="Google Shape;927;p52">
              <a:extLst>
                <a:ext uri="{FF2B5EF4-FFF2-40B4-BE49-F238E27FC236}">
                  <a16:creationId xmlns:a16="http://schemas.microsoft.com/office/drawing/2014/main" id="{0D54D77A-98E3-BD46-1D3B-E3C0FE53C868}"/>
                </a:ext>
              </a:extLst>
            </p:cNvPr>
            <p:cNvSpPr/>
            <p:nvPr/>
          </p:nvSpPr>
          <p:spPr>
            <a:xfrm>
              <a:off x="4938425" y="1545125"/>
              <a:ext cx="274500" cy="274500"/>
            </a:xfrm>
            <a:prstGeom prst="ellipse">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28;p52">
              <a:extLst>
                <a:ext uri="{FF2B5EF4-FFF2-40B4-BE49-F238E27FC236}">
                  <a16:creationId xmlns:a16="http://schemas.microsoft.com/office/drawing/2014/main" id="{CA9B4348-2FEE-DF87-C8C7-5ADB5B3905F6}"/>
                </a:ext>
              </a:extLst>
            </p:cNvPr>
            <p:cNvSpPr/>
            <p:nvPr/>
          </p:nvSpPr>
          <p:spPr>
            <a:xfrm>
              <a:off x="4938425" y="1548488"/>
              <a:ext cx="274500" cy="274500"/>
            </a:xfrm>
            <a:prstGeom prst="ellipse">
              <a:avLst/>
            </a:prstGeom>
            <a:solidFill>
              <a:srgbClr val="000000">
                <a:alpha val="4214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949;p52">
            <a:extLst>
              <a:ext uri="{FF2B5EF4-FFF2-40B4-BE49-F238E27FC236}">
                <a16:creationId xmlns:a16="http://schemas.microsoft.com/office/drawing/2014/main" id="{E005D138-8040-60C5-6473-0FB90FE9D242}"/>
              </a:ext>
            </a:extLst>
          </p:cNvPr>
          <p:cNvSpPr txBox="1"/>
          <p:nvPr/>
        </p:nvSpPr>
        <p:spPr>
          <a:xfrm>
            <a:off x="4953832" y="4389573"/>
            <a:ext cx="3936168" cy="55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dk1"/>
                </a:solidFill>
                <a:latin typeface="Sora"/>
                <a:ea typeface="Sora"/>
                <a:cs typeface="Sora"/>
                <a:sym typeface="Sora"/>
              </a:rPr>
              <a:t>Monitoring and Feedback </a:t>
            </a:r>
            <a:endParaRPr sz="2000" b="1" dirty="0">
              <a:solidFill>
                <a:schemeClr val="dk1"/>
              </a:solidFill>
              <a:latin typeface="Sora"/>
              <a:ea typeface="Sora"/>
              <a:cs typeface="Sora"/>
              <a:sym typeface="Sora"/>
            </a:endParaRPr>
          </a:p>
        </p:txBody>
      </p:sp>
      <p:cxnSp>
        <p:nvCxnSpPr>
          <p:cNvPr id="10" name="Connector: Elbow 9">
            <a:extLst>
              <a:ext uri="{FF2B5EF4-FFF2-40B4-BE49-F238E27FC236}">
                <a16:creationId xmlns:a16="http://schemas.microsoft.com/office/drawing/2014/main" id="{F0F6A1A7-B7DA-B9CB-2730-EFCF999CCF2A}"/>
              </a:ext>
            </a:extLst>
          </p:cNvPr>
          <p:cNvCxnSpPr>
            <a:cxnSpLocks/>
            <a:endCxn id="4" idx="2"/>
          </p:cNvCxnSpPr>
          <p:nvPr/>
        </p:nvCxnSpPr>
        <p:spPr>
          <a:xfrm>
            <a:off x="3545549" y="4017444"/>
            <a:ext cx="1106184" cy="682712"/>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2">
          <a:extLst>
            <a:ext uri="{FF2B5EF4-FFF2-40B4-BE49-F238E27FC236}">
              <a16:creationId xmlns:a16="http://schemas.microsoft.com/office/drawing/2014/main" id="{70C00E46-86AF-E287-9538-D95142746287}"/>
            </a:ext>
          </a:extLst>
        </p:cNvPr>
        <p:cNvGrpSpPr/>
        <p:nvPr/>
      </p:nvGrpSpPr>
      <p:grpSpPr>
        <a:xfrm>
          <a:off x="0" y="0"/>
          <a:ext cx="0" cy="0"/>
          <a:chOff x="0" y="0"/>
          <a:chExt cx="0" cy="0"/>
        </a:xfrm>
      </p:grpSpPr>
      <p:sp>
        <p:nvSpPr>
          <p:cNvPr id="686" name="Google Shape;686;p40">
            <a:extLst>
              <a:ext uri="{FF2B5EF4-FFF2-40B4-BE49-F238E27FC236}">
                <a16:creationId xmlns:a16="http://schemas.microsoft.com/office/drawing/2014/main" id="{2D2AC4CA-B296-22B3-D8CF-183473993C94}"/>
              </a:ext>
            </a:extLst>
          </p:cNvPr>
          <p:cNvSpPr txBox="1">
            <a:spLocks noGrp="1"/>
          </p:cNvSpPr>
          <p:nvPr>
            <p:ph type="subTitle" idx="16"/>
          </p:nvPr>
        </p:nvSpPr>
        <p:spPr>
          <a:xfrm>
            <a:off x="2608357" y="364232"/>
            <a:ext cx="4201746"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400" dirty="0"/>
              <a:t>Performance Graphs.</a:t>
            </a:r>
            <a:endParaRPr sz="2400" dirty="0"/>
          </a:p>
        </p:txBody>
      </p:sp>
      <p:sp>
        <p:nvSpPr>
          <p:cNvPr id="2" name="Google Shape;686;p40">
            <a:extLst>
              <a:ext uri="{FF2B5EF4-FFF2-40B4-BE49-F238E27FC236}">
                <a16:creationId xmlns:a16="http://schemas.microsoft.com/office/drawing/2014/main" id="{2081C5F8-47B2-B750-608A-921B1168A9CA}"/>
              </a:ext>
            </a:extLst>
          </p:cNvPr>
          <p:cNvSpPr txBox="1">
            <a:spLocks/>
          </p:cNvSpPr>
          <p:nvPr/>
        </p:nvSpPr>
        <p:spPr>
          <a:xfrm>
            <a:off x="670700" y="960769"/>
            <a:ext cx="4201746"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2pPr>
            <a:lvl3pPr marL="1371600" marR="0" lvl="2"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3pPr>
            <a:lvl4pPr marL="1828800" marR="0" lvl="3"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4pPr>
            <a:lvl5pPr marL="2286000" marR="0" lvl="4"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5pPr>
            <a:lvl6pPr marL="2743200" marR="0" lvl="5"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6pPr>
            <a:lvl7pPr marL="3200400" marR="0" lvl="6"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7pPr>
            <a:lvl8pPr marL="3657600" marR="0" lvl="7"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8pPr>
            <a:lvl9pPr marL="4114800" marR="0" lvl="8"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9pPr>
          </a:lstStyle>
          <a:p>
            <a:pPr marL="0" indent="0"/>
            <a:r>
              <a:rPr lang="en-IN" sz="2400" dirty="0"/>
              <a:t> </a:t>
            </a:r>
          </a:p>
        </p:txBody>
      </p:sp>
      <p:pic>
        <p:nvPicPr>
          <p:cNvPr id="4" name="Picture 3">
            <a:extLst>
              <a:ext uri="{FF2B5EF4-FFF2-40B4-BE49-F238E27FC236}">
                <a16:creationId xmlns:a16="http://schemas.microsoft.com/office/drawing/2014/main" id="{0F5877CC-D758-C8D5-51E4-C40DDECA9517}"/>
              </a:ext>
            </a:extLst>
          </p:cNvPr>
          <p:cNvPicPr>
            <a:picLocks noChangeAspect="1"/>
          </p:cNvPicPr>
          <p:nvPr/>
        </p:nvPicPr>
        <p:blipFill>
          <a:blip r:embed="rId3"/>
          <a:stretch>
            <a:fillRect/>
          </a:stretch>
        </p:blipFill>
        <p:spPr>
          <a:xfrm>
            <a:off x="1253762" y="758732"/>
            <a:ext cx="6348821" cy="4384768"/>
          </a:xfrm>
          <a:prstGeom prst="rect">
            <a:avLst/>
          </a:prstGeom>
        </p:spPr>
      </p:pic>
    </p:spTree>
    <p:extLst>
      <p:ext uri="{BB962C8B-B14F-4D97-AF65-F5344CB8AC3E}">
        <p14:creationId xmlns:p14="http://schemas.microsoft.com/office/powerpoint/2010/main" val="2105861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2">
          <a:extLst>
            <a:ext uri="{FF2B5EF4-FFF2-40B4-BE49-F238E27FC236}">
              <a16:creationId xmlns:a16="http://schemas.microsoft.com/office/drawing/2014/main" id="{C8826897-42B7-153A-264C-DF09257C2419}"/>
            </a:ext>
          </a:extLst>
        </p:cNvPr>
        <p:cNvGrpSpPr/>
        <p:nvPr/>
      </p:nvGrpSpPr>
      <p:grpSpPr>
        <a:xfrm>
          <a:off x="0" y="0"/>
          <a:ext cx="0" cy="0"/>
          <a:chOff x="0" y="0"/>
          <a:chExt cx="0" cy="0"/>
        </a:xfrm>
      </p:grpSpPr>
      <p:sp>
        <p:nvSpPr>
          <p:cNvPr id="686" name="Google Shape;686;p40">
            <a:extLst>
              <a:ext uri="{FF2B5EF4-FFF2-40B4-BE49-F238E27FC236}">
                <a16:creationId xmlns:a16="http://schemas.microsoft.com/office/drawing/2014/main" id="{A790626B-3544-A761-888D-E347CAEB425D}"/>
              </a:ext>
            </a:extLst>
          </p:cNvPr>
          <p:cNvSpPr txBox="1">
            <a:spLocks noGrp="1"/>
          </p:cNvSpPr>
          <p:nvPr>
            <p:ph type="subTitle" idx="16"/>
          </p:nvPr>
        </p:nvSpPr>
        <p:spPr>
          <a:xfrm>
            <a:off x="2608357" y="364232"/>
            <a:ext cx="4201746"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400" dirty="0"/>
              <a:t>Performance Graphs.</a:t>
            </a:r>
            <a:endParaRPr sz="2400" dirty="0"/>
          </a:p>
        </p:txBody>
      </p:sp>
      <p:sp>
        <p:nvSpPr>
          <p:cNvPr id="2" name="Google Shape;686;p40">
            <a:extLst>
              <a:ext uri="{FF2B5EF4-FFF2-40B4-BE49-F238E27FC236}">
                <a16:creationId xmlns:a16="http://schemas.microsoft.com/office/drawing/2014/main" id="{E332B44E-0AE7-FB15-BC65-08AFB7FC4C35}"/>
              </a:ext>
            </a:extLst>
          </p:cNvPr>
          <p:cNvSpPr txBox="1">
            <a:spLocks/>
          </p:cNvSpPr>
          <p:nvPr/>
        </p:nvSpPr>
        <p:spPr>
          <a:xfrm>
            <a:off x="670700" y="960769"/>
            <a:ext cx="4201746"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2pPr>
            <a:lvl3pPr marL="1371600" marR="0" lvl="2"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3pPr>
            <a:lvl4pPr marL="1828800" marR="0" lvl="3"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4pPr>
            <a:lvl5pPr marL="2286000" marR="0" lvl="4"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5pPr>
            <a:lvl6pPr marL="2743200" marR="0" lvl="5"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6pPr>
            <a:lvl7pPr marL="3200400" marR="0" lvl="6"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7pPr>
            <a:lvl8pPr marL="3657600" marR="0" lvl="7"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8pPr>
            <a:lvl9pPr marL="4114800" marR="0" lvl="8"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9pPr>
          </a:lstStyle>
          <a:p>
            <a:pPr marL="0" indent="0"/>
            <a:r>
              <a:rPr lang="en-IN" sz="2400" dirty="0"/>
              <a:t> </a:t>
            </a:r>
          </a:p>
        </p:txBody>
      </p:sp>
      <p:pic>
        <p:nvPicPr>
          <p:cNvPr id="4" name="Picture 3">
            <a:extLst>
              <a:ext uri="{FF2B5EF4-FFF2-40B4-BE49-F238E27FC236}">
                <a16:creationId xmlns:a16="http://schemas.microsoft.com/office/drawing/2014/main" id="{F10F13CB-2B51-6FBD-7736-3476161E9597}"/>
              </a:ext>
            </a:extLst>
          </p:cNvPr>
          <p:cNvPicPr>
            <a:picLocks noChangeAspect="1"/>
          </p:cNvPicPr>
          <p:nvPr/>
        </p:nvPicPr>
        <p:blipFill>
          <a:blip r:embed="rId3"/>
          <a:stretch>
            <a:fillRect/>
          </a:stretch>
        </p:blipFill>
        <p:spPr>
          <a:xfrm>
            <a:off x="1489301" y="973181"/>
            <a:ext cx="5782356" cy="4170319"/>
          </a:xfrm>
          <a:prstGeom prst="rect">
            <a:avLst/>
          </a:prstGeom>
        </p:spPr>
      </p:pic>
    </p:spTree>
    <p:extLst>
      <p:ext uri="{BB962C8B-B14F-4D97-AF65-F5344CB8AC3E}">
        <p14:creationId xmlns:p14="http://schemas.microsoft.com/office/powerpoint/2010/main" val="2772504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4">
          <a:extLst>
            <a:ext uri="{FF2B5EF4-FFF2-40B4-BE49-F238E27FC236}">
              <a16:creationId xmlns:a16="http://schemas.microsoft.com/office/drawing/2014/main" id="{5CCAF1C3-7740-ABF8-0B28-0FB4F765FD9C}"/>
            </a:ext>
          </a:extLst>
        </p:cNvPr>
        <p:cNvGrpSpPr/>
        <p:nvPr/>
      </p:nvGrpSpPr>
      <p:grpSpPr>
        <a:xfrm>
          <a:off x="0" y="0"/>
          <a:ext cx="0" cy="0"/>
          <a:chOff x="0" y="0"/>
          <a:chExt cx="0" cy="0"/>
        </a:xfrm>
      </p:grpSpPr>
      <p:sp>
        <p:nvSpPr>
          <p:cNvPr id="1255" name="Google Shape;1255;p66">
            <a:extLst>
              <a:ext uri="{FF2B5EF4-FFF2-40B4-BE49-F238E27FC236}">
                <a16:creationId xmlns:a16="http://schemas.microsoft.com/office/drawing/2014/main" id="{7679EE8C-8A81-2FAD-652C-6523FCD31234}"/>
              </a:ext>
            </a:extLst>
          </p:cNvPr>
          <p:cNvSpPr txBox="1">
            <a:spLocks noGrp="1"/>
          </p:cNvSpPr>
          <p:nvPr>
            <p:ph type="title"/>
          </p:nvPr>
        </p:nvSpPr>
        <p:spPr>
          <a:xfrm>
            <a:off x="2662712" y="283849"/>
            <a:ext cx="334769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Members</a:t>
            </a:r>
            <a:endParaRPr dirty="0"/>
          </a:p>
        </p:txBody>
      </p:sp>
      <p:sp>
        <p:nvSpPr>
          <p:cNvPr id="1308" name="Google Shape;1308;p66">
            <a:extLst>
              <a:ext uri="{FF2B5EF4-FFF2-40B4-BE49-F238E27FC236}">
                <a16:creationId xmlns:a16="http://schemas.microsoft.com/office/drawing/2014/main" id="{CE29C343-602E-451C-8A09-6896D304C74D}"/>
              </a:ext>
            </a:extLst>
          </p:cNvPr>
          <p:cNvSpPr txBox="1"/>
          <p:nvPr/>
        </p:nvSpPr>
        <p:spPr>
          <a:xfrm>
            <a:off x="982734" y="1067689"/>
            <a:ext cx="2284085" cy="108244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dk1"/>
                </a:solidFill>
                <a:latin typeface="Sora"/>
                <a:ea typeface="Sora"/>
                <a:cs typeface="Sora"/>
                <a:sym typeface="Sora"/>
              </a:rPr>
              <a:t>Avinash Kumar Gautam</a:t>
            </a:r>
            <a:endParaRPr sz="2000" b="1" dirty="0">
              <a:solidFill>
                <a:schemeClr val="dk1"/>
              </a:solidFill>
              <a:latin typeface="Sora"/>
              <a:ea typeface="Sora"/>
              <a:cs typeface="Sora"/>
              <a:sym typeface="Sora"/>
            </a:endParaRPr>
          </a:p>
        </p:txBody>
      </p:sp>
      <p:sp>
        <p:nvSpPr>
          <p:cNvPr id="1309" name="Google Shape;1309;p66">
            <a:extLst>
              <a:ext uri="{FF2B5EF4-FFF2-40B4-BE49-F238E27FC236}">
                <a16:creationId xmlns:a16="http://schemas.microsoft.com/office/drawing/2014/main" id="{7F3EF722-BB7B-F5E1-7109-103F1ABFAF5C}"/>
              </a:ext>
            </a:extLst>
          </p:cNvPr>
          <p:cNvSpPr txBox="1"/>
          <p:nvPr/>
        </p:nvSpPr>
        <p:spPr>
          <a:xfrm>
            <a:off x="1137109" y="2093501"/>
            <a:ext cx="1937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latin typeface="Cabin"/>
                <a:ea typeface="Cabin"/>
                <a:cs typeface="Cabin"/>
                <a:sym typeface="Cabin"/>
              </a:rPr>
              <a:t>23BCE10901</a:t>
            </a:r>
            <a:endParaRPr dirty="0">
              <a:solidFill>
                <a:schemeClr val="dk1"/>
              </a:solidFill>
              <a:latin typeface="Cabin"/>
              <a:ea typeface="Cabin"/>
              <a:cs typeface="Cabin"/>
              <a:sym typeface="Cabin"/>
            </a:endParaRPr>
          </a:p>
        </p:txBody>
      </p:sp>
      <p:sp>
        <p:nvSpPr>
          <p:cNvPr id="1310" name="Google Shape;1310;p66">
            <a:extLst>
              <a:ext uri="{FF2B5EF4-FFF2-40B4-BE49-F238E27FC236}">
                <a16:creationId xmlns:a16="http://schemas.microsoft.com/office/drawing/2014/main" id="{AE4384F8-E004-564A-CA27-FFF034D4B0AC}"/>
              </a:ext>
            </a:extLst>
          </p:cNvPr>
          <p:cNvSpPr txBox="1"/>
          <p:nvPr/>
        </p:nvSpPr>
        <p:spPr>
          <a:xfrm>
            <a:off x="3603450" y="3014225"/>
            <a:ext cx="1937100" cy="706224"/>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dk1"/>
                </a:solidFill>
                <a:latin typeface="Sora"/>
                <a:ea typeface="Sora"/>
                <a:cs typeface="Sora"/>
                <a:sym typeface="Sora"/>
              </a:rPr>
              <a:t>Shoyuj Sharma</a:t>
            </a:r>
            <a:endParaRPr sz="2000" b="1" dirty="0">
              <a:solidFill>
                <a:schemeClr val="dk1"/>
              </a:solidFill>
              <a:latin typeface="Sora"/>
              <a:ea typeface="Sora"/>
              <a:cs typeface="Sora"/>
              <a:sym typeface="Sora"/>
            </a:endParaRPr>
          </a:p>
        </p:txBody>
      </p:sp>
      <p:sp>
        <p:nvSpPr>
          <p:cNvPr id="1311" name="Google Shape;1311;p66">
            <a:extLst>
              <a:ext uri="{FF2B5EF4-FFF2-40B4-BE49-F238E27FC236}">
                <a16:creationId xmlns:a16="http://schemas.microsoft.com/office/drawing/2014/main" id="{C2728DE4-9F39-CCF0-9852-F86A31EFE404}"/>
              </a:ext>
            </a:extLst>
          </p:cNvPr>
          <p:cNvSpPr txBox="1"/>
          <p:nvPr/>
        </p:nvSpPr>
        <p:spPr>
          <a:xfrm>
            <a:off x="3603450" y="3790715"/>
            <a:ext cx="1937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latin typeface="Cabin"/>
                <a:ea typeface="Cabin"/>
                <a:cs typeface="Cabin"/>
                <a:sym typeface="Cabin"/>
              </a:rPr>
              <a:t>23BCE10955</a:t>
            </a:r>
            <a:endParaRPr dirty="0">
              <a:solidFill>
                <a:schemeClr val="dk1"/>
              </a:solidFill>
              <a:latin typeface="Cabin"/>
              <a:ea typeface="Cabin"/>
              <a:cs typeface="Cabin"/>
              <a:sym typeface="Cabin"/>
            </a:endParaRPr>
          </a:p>
        </p:txBody>
      </p:sp>
      <p:sp>
        <p:nvSpPr>
          <p:cNvPr id="1312" name="Google Shape;1312;p66">
            <a:extLst>
              <a:ext uri="{FF2B5EF4-FFF2-40B4-BE49-F238E27FC236}">
                <a16:creationId xmlns:a16="http://schemas.microsoft.com/office/drawing/2014/main" id="{4C147A7D-32F0-C7D4-DFF2-A8F7747BCC8A}"/>
              </a:ext>
            </a:extLst>
          </p:cNvPr>
          <p:cNvSpPr txBox="1"/>
          <p:nvPr/>
        </p:nvSpPr>
        <p:spPr>
          <a:xfrm>
            <a:off x="3464555" y="1163079"/>
            <a:ext cx="2214890" cy="946976"/>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IN" sz="2000" b="1" dirty="0">
                <a:solidFill>
                  <a:schemeClr val="dk1"/>
                </a:solidFill>
                <a:latin typeface="Sora"/>
                <a:ea typeface="Sora"/>
                <a:cs typeface="Sora"/>
                <a:sym typeface="Sora"/>
              </a:rPr>
              <a:t>Aryan Sandeep Patil</a:t>
            </a:r>
            <a:endParaRPr sz="2000" b="1" dirty="0">
              <a:solidFill>
                <a:schemeClr val="dk1"/>
              </a:solidFill>
              <a:latin typeface="Sora"/>
              <a:ea typeface="Sora"/>
              <a:cs typeface="Sora"/>
              <a:sym typeface="Sora"/>
            </a:endParaRPr>
          </a:p>
        </p:txBody>
      </p:sp>
      <p:sp>
        <p:nvSpPr>
          <p:cNvPr id="1313" name="Google Shape;1313;p66">
            <a:extLst>
              <a:ext uri="{FF2B5EF4-FFF2-40B4-BE49-F238E27FC236}">
                <a16:creationId xmlns:a16="http://schemas.microsoft.com/office/drawing/2014/main" id="{A9B82D85-286B-C5C0-7B6B-1DB95889DA45}"/>
              </a:ext>
            </a:extLst>
          </p:cNvPr>
          <p:cNvSpPr txBox="1"/>
          <p:nvPr/>
        </p:nvSpPr>
        <p:spPr>
          <a:xfrm>
            <a:off x="3544609" y="2067249"/>
            <a:ext cx="1937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latin typeface="Cabin"/>
                <a:ea typeface="Cabin"/>
                <a:cs typeface="Cabin"/>
                <a:sym typeface="Cabin"/>
              </a:rPr>
              <a:t>23BCE10971</a:t>
            </a:r>
            <a:endParaRPr dirty="0">
              <a:solidFill>
                <a:schemeClr val="dk1"/>
              </a:solidFill>
              <a:latin typeface="Cabin"/>
              <a:ea typeface="Cabin"/>
              <a:cs typeface="Cabin"/>
              <a:sym typeface="Cabin"/>
            </a:endParaRPr>
          </a:p>
        </p:txBody>
      </p:sp>
      <p:sp>
        <p:nvSpPr>
          <p:cNvPr id="1314" name="Google Shape;1314;p66">
            <a:extLst>
              <a:ext uri="{FF2B5EF4-FFF2-40B4-BE49-F238E27FC236}">
                <a16:creationId xmlns:a16="http://schemas.microsoft.com/office/drawing/2014/main" id="{089FACBF-38BC-B4B3-E18D-67091786E6B2}"/>
              </a:ext>
            </a:extLst>
          </p:cNvPr>
          <p:cNvSpPr txBox="1"/>
          <p:nvPr/>
        </p:nvSpPr>
        <p:spPr>
          <a:xfrm>
            <a:off x="5872055" y="1423806"/>
            <a:ext cx="19371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dk1"/>
                </a:solidFill>
                <a:latin typeface="Sora"/>
                <a:ea typeface="Sora"/>
                <a:cs typeface="Sora"/>
                <a:sym typeface="Sora"/>
              </a:rPr>
              <a:t>Atulya Juyal</a:t>
            </a:r>
            <a:endParaRPr sz="2000" b="1" dirty="0">
              <a:solidFill>
                <a:schemeClr val="dk1"/>
              </a:solidFill>
              <a:latin typeface="Sora"/>
              <a:ea typeface="Sora"/>
              <a:cs typeface="Sora"/>
              <a:sym typeface="Sora"/>
            </a:endParaRPr>
          </a:p>
        </p:txBody>
      </p:sp>
      <p:sp>
        <p:nvSpPr>
          <p:cNvPr id="1315" name="Google Shape;1315;p66">
            <a:extLst>
              <a:ext uri="{FF2B5EF4-FFF2-40B4-BE49-F238E27FC236}">
                <a16:creationId xmlns:a16="http://schemas.microsoft.com/office/drawing/2014/main" id="{5E4BF9C7-9A5D-579C-E62D-E922D0072F61}"/>
              </a:ext>
            </a:extLst>
          </p:cNvPr>
          <p:cNvSpPr txBox="1"/>
          <p:nvPr/>
        </p:nvSpPr>
        <p:spPr>
          <a:xfrm>
            <a:off x="5872055" y="2061831"/>
            <a:ext cx="1937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latin typeface="Cabin"/>
                <a:ea typeface="Cabin"/>
                <a:cs typeface="Cabin"/>
                <a:sym typeface="Cabin"/>
              </a:rPr>
              <a:t>23BCE10984</a:t>
            </a:r>
            <a:endParaRPr dirty="0">
              <a:solidFill>
                <a:schemeClr val="dk1"/>
              </a:solidFill>
              <a:latin typeface="Cabin"/>
              <a:ea typeface="Cabin"/>
              <a:cs typeface="Cabin"/>
              <a:sym typeface="Cabin"/>
            </a:endParaRPr>
          </a:p>
        </p:txBody>
      </p:sp>
    </p:spTree>
    <p:extLst>
      <p:ext uri="{BB962C8B-B14F-4D97-AF65-F5344CB8AC3E}">
        <p14:creationId xmlns:p14="http://schemas.microsoft.com/office/powerpoint/2010/main" val="1295313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2">
          <a:extLst>
            <a:ext uri="{FF2B5EF4-FFF2-40B4-BE49-F238E27FC236}">
              <a16:creationId xmlns:a16="http://schemas.microsoft.com/office/drawing/2014/main" id="{BC3A1708-0C14-F662-9AFE-FCFD78741229}"/>
            </a:ext>
          </a:extLst>
        </p:cNvPr>
        <p:cNvGrpSpPr/>
        <p:nvPr/>
      </p:nvGrpSpPr>
      <p:grpSpPr>
        <a:xfrm>
          <a:off x="0" y="0"/>
          <a:ext cx="0" cy="0"/>
          <a:chOff x="0" y="0"/>
          <a:chExt cx="0" cy="0"/>
        </a:xfrm>
      </p:grpSpPr>
      <p:sp>
        <p:nvSpPr>
          <p:cNvPr id="686" name="Google Shape;686;p40">
            <a:extLst>
              <a:ext uri="{FF2B5EF4-FFF2-40B4-BE49-F238E27FC236}">
                <a16:creationId xmlns:a16="http://schemas.microsoft.com/office/drawing/2014/main" id="{8EAC1A86-408D-EB04-EEFF-CD4939055D17}"/>
              </a:ext>
            </a:extLst>
          </p:cNvPr>
          <p:cNvSpPr txBox="1">
            <a:spLocks noGrp="1"/>
          </p:cNvSpPr>
          <p:nvPr>
            <p:ph type="subTitle" idx="16"/>
          </p:nvPr>
        </p:nvSpPr>
        <p:spPr>
          <a:xfrm>
            <a:off x="2608357" y="364232"/>
            <a:ext cx="4201746"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400" dirty="0"/>
              <a:t>Performance Graphs.</a:t>
            </a:r>
            <a:endParaRPr sz="2400" dirty="0"/>
          </a:p>
        </p:txBody>
      </p:sp>
      <p:sp>
        <p:nvSpPr>
          <p:cNvPr id="2" name="Google Shape;686;p40">
            <a:extLst>
              <a:ext uri="{FF2B5EF4-FFF2-40B4-BE49-F238E27FC236}">
                <a16:creationId xmlns:a16="http://schemas.microsoft.com/office/drawing/2014/main" id="{6326E132-B2FE-D651-3EC2-073E521E88B3}"/>
              </a:ext>
            </a:extLst>
          </p:cNvPr>
          <p:cNvSpPr txBox="1">
            <a:spLocks/>
          </p:cNvSpPr>
          <p:nvPr/>
        </p:nvSpPr>
        <p:spPr>
          <a:xfrm>
            <a:off x="670700" y="960769"/>
            <a:ext cx="4201746"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2pPr>
            <a:lvl3pPr marL="1371600" marR="0" lvl="2"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3pPr>
            <a:lvl4pPr marL="1828800" marR="0" lvl="3"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4pPr>
            <a:lvl5pPr marL="2286000" marR="0" lvl="4"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5pPr>
            <a:lvl6pPr marL="2743200" marR="0" lvl="5"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6pPr>
            <a:lvl7pPr marL="3200400" marR="0" lvl="6"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7pPr>
            <a:lvl8pPr marL="3657600" marR="0" lvl="7"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8pPr>
            <a:lvl9pPr marL="4114800" marR="0" lvl="8" indent="-317500" algn="l" rtl="0">
              <a:lnSpc>
                <a:spcPct val="100000"/>
              </a:lnSpc>
              <a:spcBef>
                <a:spcPts val="0"/>
              </a:spcBef>
              <a:spcAft>
                <a:spcPts val="0"/>
              </a:spcAft>
              <a:buClr>
                <a:schemeClr val="dk1"/>
              </a:buClr>
              <a:buSzPts val="2400"/>
              <a:buFont typeface="Sora"/>
              <a:buNone/>
              <a:defRPr sz="2400" b="0" i="0" u="none" strike="noStrike" cap="none">
                <a:solidFill>
                  <a:schemeClr val="dk1"/>
                </a:solidFill>
                <a:latin typeface="Sora"/>
                <a:ea typeface="Sora"/>
                <a:cs typeface="Sora"/>
                <a:sym typeface="Sora"/>
              </a:defRPr>
            </a:lvl9pPr>
          </a:lstStyle>
          <a:p>
            <a:pPr marL="0" indent="0"/>
            <a:r>
              <a:rPr lang="en-IN" sz="2400" dirty="0"/>
              <a:t> </a:t>
            </a:r>
          </a:p>
        </p:txBody>
      </p:sp>
      <p:pic>
        <p:nvPicPr>
          <p:cNvPr id="5" name="Picture 4">
            <a:extLst>
              <a:ext uri="{FF2B5EF4-FFF2-40B4-BE49-F238E27FC236}">
                <a16:creationId xmlns:a16="http://schemas.microsoft.com/office/drawing/2014/main" id="{54E54D91-4F08-12A6-68D4-7E9886918CCD}"/>
              </a:ext>
            </a:extLst>
          </p:cNvPr>
          <p:cNvPicPr>
            <a:picLocks noChangeAspect="1"/>
          </p:cNvPicPr>
          <p:nvPr/>
        </p:nvPicPr>
        <p:blipFill>
          <a:blip r:embed="rId3"/>
          <a:stretch>
            <a:fillRect/>
          </a:stretch>
        </p:blipFill>
        <p:spPr>
          <a:xfrm>
            <a:off x="1527659" y="758732"/>
            <a:ext cx="5874627" cy="4384768"/>
          </a:xfrm>
          <a:prstGeom prst="rect">
            <a:avLst/>
          </a:prstGeom>
        </p:spPr>
      </p:pic>
    </p:spTree>
    <p:extLst>
      <p:ext uri="{BB962C8B-B14F-4D97-AF65-F5344CB8AC3E}">
        <p14:creationId xmlns:p14="http://schemas.microsoft.com/office/powerpoint/2010/main" val="3228673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2">
          <a:extLst>
            <a:ext uri="{FF2B5EF4-FFF2-40B4-BE49-F238E27FC236}">
              <a16:creationId xmlns:a16="http://schemas.microsoft.com/office/drawing/2014/main" id="{3595C84E-763F-A748-D44D-BAB8A6A8AE6B}"/>
            </a:ext>
          </a:extLst>
        </p:cNvPr>
        <p:cNvGrpSpPr/>
        <p:nvPr/>
      </p:nvGrpSpPr>
      <p:grpSpPr>
        <a:xfrm>
          <a:off x="0" y="0"/>
          <a:ext cx="0" cy="0"/>
          <a:chOff x="0" y="0"/>
          <a:chExt cx="0" cy="0"/>
        </a:xfrm>
      </p:grpSpPr>
      <p:sp>
        <p:nvSpPr>
          <p:cNvPr id="686" name="Google Shape;686;p40">
            <a:extLst>
              <a:ext uri="{FF2B5EF4-FFF2-40B4-BE49-F238E27FC236}">
                <a16:creationId xmlns:a16="http://schemas.microsoft.com/office/drawing/2014/main" id="{5A115637-A3BF-E2D6-71D2-0F1E8DA6BFEE}"/>
              </a:ext>
            </a:extLst>
          </p:cNvPr>
          <p:cNvSpPr txBox="1">
            <a:spLocks noGrp="1"/>
          </p:cNvSpPr>
          <p:nvPr>
            <p:ph type="subTitle" idx="16"/>
          </p:nvPr>
        </p:nvSpPr>
        <p:spPr>
          <a:xfrm>
            <a:off x="2852197" y="277147"/>
            <a:ext cx="3095614"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400" dirty="0"/>
              <a:t>Literature Review</a:t>
            </a:r>
            <a:endParaRPr sz="2400" dirty="0"/>
          </a:p>
        </p:txBody>
      </p:sp>
      <p:sp>
        <p:nvSpPr>
          <p:cNvPr id="3" name="TextBox 2">
            <a:extLst>
              <a:ext uri="{FF2B5EF4-FFF2-40B4-BE49-F238E27FC236}">
                <a16:creationId xmlns:a16="http://schemas.microsoft.com/office/drawing/2014/main" id="{C3188146-3962-B4EC-76F1-0F4ACC8025D2}"/>
              </a:ext>
            </a:extLst>
          </p:cNvPr>
          <p:cNvSpPr txBox="1"/>
          <p:nvPr/>
        </p:nvSpPr>
        <p:spPr>
          <a:xfrm>
            <a:off x="499051" y="536181"/>
            <a:ext cx="8473440" cy="5232202"/>
          </a:xfrm>
          <a:prstGeom prst="rect">
            <a:avLst/>
          </a:prstGeom>
          <a:noFill/>
        </p:spPr>
        <p:txBody>
          <a:bodyPr wrap="square">
            <a:spAutoFit/>
          </a:bodyPr>
          <a:lstStyle/>
          <a:p>
            <a:r>
              <a:rPr lang="en-US" b="1" dirty="0"/>
              <a:t>1</a:t>
            </a:r>
            <a:r>
              <a:rPr lang="en-US" sz="1200" b="1" dirty="0"/>
              <a:t>. Traditional Irrigation Systems</a:t>
            </a:r>
          </a:p>
          <a:p>
            <a:pPr>
              <a:buFont typeface="Arial" panose="020B0604020202020204" pitchFamily="34" charset="0"/>
              <a:buChar char="•"/>
            </a:pPr>
            <a:r>
              <a:rPr lang="en-US" sz="1200" dirty="0"/>
              <a:t>Traditional methods, like </a:t>
            </a:r>
            <a:r>
              <a:rPr lang="en-US" sz="1200" b="1" dirty="0"/>
              <a:t>flood irrigation</a:t>
            </a:r>
            <a:r>
              <a:rPr lang="en-US" sz="1200" dirty="0"/>
              <a:t> or </a:t>
            </a:r>
            <a:r>
              <a:rPr lang="en-US" sz="1200" b="1" dirty="0"/>
              <a:t>manual watering</a:t>
            </a:r>
            <a:r>
              <a:rPr lang="en-US" sz="1200" dirty="0"/>
              <a:t>, are still widely used but are inefficient and lead to significant water wastage.</a:t>
            </a:r>
          </a:p>
          <a:p>
            <a:pPr>
              <a:buFont typeface="Arial" panose="020B0604020202020204" pitchFamily="34" charset="0"/>
              <a:buChar char="•"/>
            </a:pPr>
            <a:r>
              <a:rPr lang="en-US" sz="1200" dirty="0"/>
              <a:t>Research highlights that these systems often cause issues like </a:t>
            </a:r>
            <a:r>
              <a:rPr lang="en-US" sz="1200" b="1" dirty="0"/>
              <a:t>overwatering</a:t>
            </a:r>
            <a:r>
              <a:rPr lang="en-US" sz="1200" dirty="0"/>
              <a:t> or </a:t>
            </a:r>
            <a:r>
              <a:rPr lang="en-US" sz="1200" b="1" dirty="0"/>
              <a:t>under-irrigation</a:t>
            </a:r>
            <a:r>
              <a:rPr lang="en-US" sz="1200" dirty="0"/>
              <a:t>, affecting crop yields negatively.</a:t>
            </a:r>
          </a:p>
          <a:p>
            <a:pPr>
              <a:buFont typeface="Arial" panose="020B0604020202020204" pitchFamily="34" charset="0"/>
              <a:buChar char="•"/>
            </a:pPr>
            <a:endParaRPr lang="en-US" sz="1200" dirty="0"/>
          </a:p>
          <a:p>
            <a:r>
              <a:rPr lang="en-US" sz="1200" b="1" dirty="0"/>
              <a:t>Limitation:</a:t>
            </a:r>
            <a:endParaRPr lang="en-US" sz="1200" dirty="0"/>
          </a:p>
          <a:p>
            <a:pPr>
              <a:buFont typeface="Arial" panose="020B0604020202020204" pitchFamily="34" charset="0"/>
              <a:buChar char="•"/>
            </a:pPr>
            <a:r>
              <a:rPr lang="en-US" sz="1200" dirty="0"/>
              <a:t>These methods lack precision and adaptability to dynamic environmental conditions</a:t>
            </a:r>
            <a:r>
              <a:rPr lang="en-US" dirty="0"/>
              <a:t>.</a:t>
            </a:r>
          </a:p>
          <a:p>
            <a:pPr>
              <a:buFont typeface="Arial" panose="020B0604020202020204" pitchFamily="34" charset="0"/>
              <a:buChar char="•"/>
            </a:pPr>
            <a:endParaRPr lang="en-US" dirty="0"/>
          </a:p>
          <a:p>
            <a:r>
              <a:rPr lang="en-US" sz="1200" b="1" dirty="0"/>
              <a:t>2. IoT-Based Irrigation Systems</a:t>
            </a:r>
          </a:p>
          <a:p>
            <a:pPr>
              <a:buFont typeface="Arial" panose="020B0604020202020204" pitchFamily="34" charset="0"/>
              <a:buChar char="•"/>
            </a:pPr>
            <a:r>
              <a:rPr lang="en-US" sz="1200" dirty="0"/>
              <a:t>IoT-based solutions integrate </a:t>
            </a:r>
            <a:r>
              <a:rPr lang="en-US" sz="1200" b="1" dirty="0"/>
              <a:t>sensors</a:t>
            </a:r>
            <a:r>
              <a:rPr lang="en-US" sz="1200" dirty="0"/>
              <a:t>, </a:t>
            </a:r>
            <a:r>
              <a:rPr lang="en-US" sz="1200" b="1" dirty="0"/>
              <a:t>cloud platforms</a:t>
            </a:r>
            <a:r>
              <a:rPr lang="en-US" sz="1200" dirty="0"/>
              <a:t>, and </a:t>
            </a:r>
            <a:r>
              <a:rPr lang="en-US" sz="1200" b="1" dirty="0"/>
              <a:t>mobile applications</a:t>
            </a:r>
            <a:r>
              <a:rPr lang="en-US" sz="1200" dirty="0"/>
              <a:t> for remote monitoring and control.</a:t>
            </a:r>
          </a:p>
          <a:p>
            <a:pPr>
              <a:buFont typeface="Arial" panose="020B0604020202020204" pitchFamily="34" charset="0"/>
              <a:buChar char="•"/>
            </a:pPr>
            <a:r>
              <a:rPr lang="en-US" sz="1200" dirty="0"/>
              <a:t>Research by [Author Name, Year] demonstrated the use of IoT for precision agriculture, resulting in 20% better water utilization.</a:t>
            </a:r>
          </a:p>
          <a:p>
            <a:pPr>
              <a:buFont typeface="Arial" panose="020B0604020202020204" pitchFamily="34" charset="0"/>
              <a:buChar char="•"/>
            </a:pPr>
            <a:endParaRPr lang="en-US" sz="1200" dirty="0"/>
          </a:p>
          <a:p>
            <a:r>
              <a:rPr lang="en-US" sz="1200" b="1" dirty="0"/>
              <a:t>Limitation:</a:t>
            </a:r>
            <a:endParaRPr lang="en-US" sz="1200" dirty="0"/>
          </a:p>
          <a:p>
            <a:pPr>
              <a:buFont typeface="Arial" panose="020B0604020202020204" pitchFamily="34" charset="0"/>
              <a:buChar char="•"/>
            </a:pPr>
            <a:r>
              <a:rPr lang="en-US" sz="1200" dirty="0"/>
              <a:t>High setup costs and reliance on stable internet connectivity limit adoption in rural areas.</a:t>
            </a:r>
          </a:p>
          <a:p>
            <a:pPr>
              <a:buFont typeface="Arial" panose="020B0604020202020204" pitchFamily="34" charset="0"/>
              <a:buChar char="•"/>
            </a:pPr>
            <a:endParaRPr lang="en-US" sz="1200" dirty="0"/>
          </a:p>
          <a:p>
            <a:r>
              <a:rPr lang="en-US" sz="1200" b="1" dirty="0"/>
              <a:t>3. Machine Learning in Irrigation</a:t>
            </a:r>
          </a:p>
          <a:p>
            <a:pPr>
              <a:buFont typeface="Arial" panose="020B0604020202020204" pitchFamily="34" charset="0"/>
              <a:buChar char="•"/>
            </a:pPr>
            <a:r>
              <a:rPr lang="en-US" sz="1200" dirty="0"/>
              <a:t>Machine learning (ML) models are being used to predict irrigation needs based on sensor data.</a:t>
            </a:r>
          </a:p>
          <a:p>
            <a:pPr>
              <a:buFont typeface="Arial" panose="020B0604020202020204" pitchFamily="34" charset="0"/>
              <a:buChar char="•"/>
            </a:pPr>
            <a:r>
              <a:rPr lang="en-US" sz="1200" dirty="0"/>
              <a:t>A study by [Author Name, Year] used the </a:t>
            </a:r>
            <a:r>
              <a:rPr lang="en-US" sz="1200" b="1" dirty="0"/>
              <a:t>Support Vector Machine (SVM)</a:t>
            </a:r>
            <a:r>
              <a:rPr lang="en-US" sz="1200" dirty="0"/>
              <a:t> algorithm to classify irrigation requirements, achieving 85% accuracy.</a:t>
            </a:r>
          </a:p>
          <a:p>
            <a:r>
              <a:rPr lang="en-US" sz="1200" b="1" dirty="0"/>
              <a:t>Limitation:</a:t>
            </a:r>
            <a:endParaRPr lang="en-US" sz="1200" dirty="0"/>
          </a:p>
          <a:p>
            <a:pPr>
              <a:buFont typeface="Arial" panose="020B0604020202020204" pitchFamily="34" charset="0"/>
              <a:buChar char="•"/>
            </a:pPr>
            <a:r>
              <a:rPr lang="en-US" sz="1200" dirty="0"/>
              <a:t>Most ML models require significant computational power, which can make real-time processing challenging for small-scale farmers.</a:t>
            </a:r>
          </a:p>
          <a:p>
            <a:pPr>
              <a:buFont typeface="Arial" panose="020B0604020202020204" pitchFamily="34" charset="0"/>
              <a:buChar char="•"/>
            </a:pPr>
            <a:endParaRPr lang="en-US" sz="1200"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3167298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2">
          <a:extLst>
            <a:ext uri="{FF2B5EF4-FFF2-40B4-BE49-F238E27FC236}">
              <a16:creationId xmlns:a16="http://schemas.microsoft.com/office/drawing/2014/main" id="{BA5AA855-36D1-533B-370F-D8C89EEB9008}"/>
            </a:ext>
          </a:extLst>
        </p:cNvPr>
        <p:cNvGrpSpPr/>
        <p:nvPr/>
      </p:nvGrpSpPr>
      <p:grpSpPr>
        <a:xfrm>
          <a:off x="0" y="0"/>
          <a:ext cx="0" cy="0"/>
          <a:chOff x="0" y="0"/>
          <a:chExt cx="0" cy="0"/>
        </a:xfrm>
      </p:grpSpPr>
      <p:sp>
        <p:nvSpPr>
          <p:cNvPr id="686" name="Google Shape;686;p40">
            <a:extLst>
              <a:ext uri="{FF2B5EF4-FFF2-40B4-BE49-F238E27FC236}">
                <a16:creationId xmlns:a16="http://schemas.microsoft.com/office/drawing/2014/main" id="{5C1FC27E-3347-CBDA-981E-C3E82EAF45B1}"/>
              </a:ext>
            </a:extLst>
          </p:cNvPr>
          <p:cNvSpPr txBox="1">
            <a:spLocks noGrp="1"/>
          </p:cNvSpPr>
          <p:nvPr>
            <p:ph type="subTitle" idx="16"/>
          </p:nvPr>
        </p:nvSpPr>
        <p:spPr>
          <a:xfrm>
            <a:off x="2852197" y="277147"/>
            <a:ext cx="3095614"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400" dirty="0"/>
              <a:t>Literature Review</a:t>
            </a:r>
            <a:endParaRPr sz="2400" dirty="0"/>
          </a:p>
        </p:txBody>
      </p:sp>
      <p:sp>
        <p:nvSpPr>
          <p:cNvPr id="4" name="TextBox 3">
            <a:extLst>
              <a:ext uri="{FF2B5EF4-FFF2-40B4-BE49-F238E27FC236}">
                <a16:creationId xmlns:a16="http://schemas.microsoft.com/office/drawing/2014/main" id="{4011018A-CDA4-F466-3570-CBF94D1CA5C6}"/>
              </a:ext>
            </a:extLst>
          </p:cNvPr>
          <p:cNvSpPr txBox="1"/>
          <p:nvPr/>
        </p:nvSpPr>
        <p:spPr>
          <a:xfrm>
            <a:off x="482601" y="747292"/>
            <a:ext cx="8856132" cy="1169551"/>
          </a:xfrm>
          <a:prstGeom prst="rect">
            <a:avLst/>
          </a:prstGeom>
          <a:noFill/>
        </p:spPr>
        <p:txBody>
          <a:bodyPr wrap="square">
            <a:spAutoFit/>
          </a:bodyPr>
          <a:lstStyle/>
          <a:p>
            <a:r>
              <a:rPr lang="en-US" b="1" dirty="0"/>
              <a:t>4. Focus on Waterlogging Prevention</a:t>
            </a:r>
          </a:p>
          <a:p>
            <a:pPr>
              <a:buFont typeface="Arial" panose="020B0604020202020204" pitchFamily="34" charset="0"/>
              <a:buChar char="•"/>
            </a:pPr>
            <a:r>
              <a:rPr lang="en-US" dirty="0"/>
              <a:t>Research addressing waterlogging issues is limited. A few studies emphasize the use of </a:t>
            </a:r>
            <a:r>
              <a:rPr lang="en-US" b="1" dirty="0"/>
              <a:t>threshold-based systems</a:t>
            </a:r>
            <a:r>
              <a:rPr lang="en-US" dirty="0"/>
              <a:t>, but they often fail to adapt dynamically to real-time conditions.</a:t>
            </a:r>
          </a:p>
          <a:p>
            <a:r>
              <a:rPr lang="en-US" b="1" dirty="0"/>
              <a:t>Limitation:</a:t>
            </a:r>
            <a:endParaRPr lang="en-US" dirty="0"/>
          </a:p>
          <a:p>
            <a:pPr>
              <a:buFont typeface="Arial" panose="020B0604020202020204" pitchFamily="34" charset="0"/>
              <a:buChar char="•"/>
            </a:pPr>
            <a:r>
              <a:rPr lang="en-US" dirty="0"/>
              <a:t>Static thresholds are insufficient to handle variability in soil and environmental conditions.</a:t>
            </a:r>
          </a:p>
        </p:txBody>
      </p:sp>
      <p:sp>
        <p:nvSpPr>
          <p:cNvPr id="6" name="TextBox 5">
            <a:extLst>
              <a:ext uri="{FF2B5EF4-FFF2-40B4-BE49-F238E27FC236}">
                <a16:creationId xmlns:a16="http://schemas.microsoft.com/office/drawing/2014/main" id="{50957F64-0B7F-D584-817A-1A0C6A956131}"/>
              </a:ext>
            </a:extLst>
          </p:cNvPr>
          <p:cNvSpPr txBox="1"/>
          <p:nvPr/>
        </p:nvSpPr>
        <p:spPr>
          <a:xfrm>
            <a:off x="481289" y="2534160"/>
            <a:ext cx="8662711" cy="1384995"/>
          </a:xfrm>
          <a:prstGeom prst="rect">
            <a:avLst/>
          </a:prstGeom>
          <a:noFill/>
        </p:spPr>
        <p:txBody>
          <a:bodyPr wrap="square">
            <a:spAutoFit/>
          </a:bodyPr>
          <a:lstStyle/>
          <a:p>
            <a:r>
              <a:rPr lang="en-US" b="1" dirty="0"/>
              <a:t>Research Gap</a:t>
            </a:r>
          </a:p>
          <a:p>
            <a:r>
              <a:rPr lang="en-US" dirty="0"/>
              <a:t>The existing literature demonstrates the potential of automated and intelligent irrigation systems but highlights gaps:</a:t>
            </a:r>
          </a:p>
          <a:p>
            <a:pPr>
              <a:buFont typeface="+mj-lt"/>
              <a:buAutoNum type="arabicPeriod"/>
            </a:pPr>
            <a:r>
              <a:rPr lang="en-US" dirty="0"/>
              <a:t>Limited focus on </a:t>
            </a:r>
            <a:r>
              <a:rPr lang="en-US" b="1" dirty="0"/>
              <a:t>real-time waterlogging prevention</a:t>
            </a:r>
            <a:r>
              <a:rPr lang="en-US" dirty="0"/>
              <a:t>.</a:t>
            </a:r>
          </a:p>
          <a:p>
            <a:pPr>
              <a:buFont typeface="+mj-lt"/>
              <a:buAutoNum type="arabicPeriod"/>
            </a:pPr>
            <a:r>
              <a:rPr lang="en-US" dirty="0"/>
              <a:t>High costs and complexity of current ML-based systems hinder scalability for small-scale farmers.</a:t>
            </a:r>
          </a:p>
          <a:p>
            <a:pPr>
              <a:buFont typeface="+mj-lt"/>
              <a:buAutoNum type="arabicPeriod"/>
            </a:pPr>
            <a:r>
              <a:rPr lang="en-US" dirty="0"/>
              <a:t>Insufficient integration of sensor feedback loops for continuous irrigation adjustment.</a:t>
            </a:r>
          </a:p>
        </p:txBody>
      </p:sp>
    </p:spTree>
    <p:extLst>
      <p:ext uri="{BB962C8B-B14F-4D97-AF65-F5344CB8AC3E}">
        <p14:creationId xmlns:p14="http://schemas.microsoft.com/office/powerpoint/2010/main" val="1484477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 Description and Work Flow.</a:t>
            </a:r>
            <a:endParaRPr dirty="0"/>
          </a:p>
        </p:txBody>
      </p:sp>
      <p:sp>
        <p:nvSpPr>
          <p:cNvPr id="762" name="Google Shape;762;p46"/>
          <p:cNvSpPr txBox="1">
            <a:spLocks noGrp="1"/>
          </p:cNvSpPr>
          <p:nvPr>
            <p:ph type="subTitle" idx="1"/>
          </p:nvPr>
        </p:nvSpPr>
        <p:spPr>
          <a:xfrm>
            <a:off x="64168" y="2651043"/>
            <a:ext cx="2746019" cy="20324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Purpose:</a:t>
            </a:r>
            <a:r>
              <a:rPr lang="en-US" dirty="0"/>
              <a:t> To collect real-time environmental and soil data.</a:t>
            </a:r>
          </a:p>
          <a:p>
            <a:pPr marL="0" lvl="0" indent="0" algn="l" rtl="0">
              <a:spcBef>
                <a:spcPts val="0"/>
              </a:spcBef>
              <a:spcAft>
                <a:spcPts val="0"/>
              </a:spcAft>
              <a:buNone/>
            </a:pPr>
            <a:r>
              <a:rPr lang="en-US" b="1" dirty="0"/>
              <a:t>Input:</a:t>
            </a:r>
            <a:r>
              <a:rPr lang="en-US" dirty="0"/>
              <a:t> Sensor readings (e.g., soil moisture, temperature, and Humidity data).</a:t>
            </a:r>
          </a:p>
          <a:p>
            <a:pPr marL="0" lvl="0" indent="0" algn="l" rtl="0">
              <a:spcBef>
                <a:spcPts val="0"/>
              </a:spcBef>
              <a:spcAft>
                <a:spcPts val="0"/>
              </a:spcAft>
              <a:buNone/>
            </a:pPr>
            <a:r>
              <a:rPr lang="en-US" b="1" dirty="0"/>
              <a:t>Process:</a:t>
            </a:r>
          </a:p>
          <a:p>
            <a:pPr marL="0" lvl="0" indent="0" algn="l" rtl="0">
              <a:spcBef>
                <a:spcPts val="0"/>
              </a:spcBef>
              <a:spcAft>
                <a:spcPts val="0"/>
              </a:spcAft>
              <a:buNone/>
            </a:pPr>
            <a:r>
              <a:rPr lang="en-US" dirty="0"/>
              <a:t> Sensors gather data and send it to the microcontroller</a:t>
            </a:r>
          </a:p>
          <a:p>
            <a:pPr marL="0" lvl="0" indent="0" algn="l" rtl="0">
              <a:spcBef>
                <a:spcPts val="0"/>
              </a:spcBef>
              <a:spcAft>
                <a:spcPts val="0"/>
              </a:spcAft>
              <a:buNone/>
            </a:pPr>
            <a:r>
              <a:rPr lang="en-US" b="1" dirty="0"/>
              <a:t>Output:</a:t>
            </a:r>
            <a:r>
              <a:rPr lang="en-US" dirty="0"/>
              <a:t> Raw data for processing</a:t>
            </a:r>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dirty="0"/>
          </a:p>
        </p:txBody>
      </p:sp>
      <p:sp>
        <p:nvSpPr>
          <p:cNvPr id="763" name="Google Shape;763;p46"/>
          <p:cNvSpPr txBox="1">
            <a:spLocks noGrp="1"/>
          </p:cNvSpPr>
          <p:nvPr>
            <p:ph type="subTitle" idx="2"/>
          </p:nvPr>
        </p:nvSpPr>
        <p:spPr>
          <a:xfrm>
            <a:off x="2792213" y="2431701"/>
            <a:ext cx="2964445" cy="24393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Purpose:</a:t>
            </a:r>
            <a:r>
              <a:rPr lang="en-US" dirty="0"/>
              <a:t> To preprocess and clean the sensor data</a:t>
            </a:r>
          </a:p>
          <a:p>
            <a:pPr marL="0" lvl="0" indent="0" algn="l" rtl="0">
              <a:spcBef>
                <a:spcPts val="0"/>
              </a:spcBef>
              <a:spcAft>
                <a:spcPts val="0"/>
              </a:spcAft>
              <a:buNone/>
            </a:pPr>
            <a:r>
              <a:rPr lang="en-IN" b="1" dirty="0"/>
              <a:t>Input:</a:t>
            </a:r>
            <a:r>
              <a:rPr lang="en-IN" dirty="0"/>
              <a:t> Raw sensor data.</a:t>
            </a:r>
            <a:endParaRPr lang="en-US" dirty="0"/>
          </a:p>
          <a:p>
            <a:pPr marL="139700" indent="0" algn="l"/>
            <a:r>
              <a:rPr lang="en-US" b="1" dirty="0"/>
              <a:t>Process:</a:t>
            </a:r>
          </a:p>
          <a:p>
            <a:pPr algn="l">
              <a:buFont typeface="Arial" panose="020B0604020202020204" pitchFamily="34" charset="0"/>
              <a:buChar char="•"/>
            </a:pPr>
            <a:r>
              <a:rPr lang="en-US" dirty="0"/>
              <a:t>normalization, and handling of missing data.</a:t>
            </a:r>
          </a:p>
          <a:p>
            <a:pPr algn="l">
              <a:buFont typeface="Arial" panose="020B0604020202020204" pitchFamily="34" charset="0"/>
              <a:buChar char="•"/>
            </a:pPr>
            <a:r>
              <a:rPr lang="en-US" dirty="0"/>
              <a:t>Preparing data for the machine learning algorithm.</a:t>
            </a:r>
          </a:p>
          <a:p>
            <a:pPr algn="l">
              <a:buFont typeface="Arial" panose="020B0604020202020204" pitchFamily="34" charset="0"/>
              <a:buChar char="•"/>
            </a:pPr>
            <a:r>
              <a:rPr lang="en-US" b="1" dirty="0"/>
              <a:t>Output:</a:t>
            </a:r>
            <a:r>
              <a:rPr lang="en-US" dirty="0"/>
              <a:t> Processed data ready for analysis.</a:t>
            </a:r>
          </a:p>
          <a:p>
            <a:pPr>
              <a:buFont typeface="Arial" panose="020B0604020202020204" pitchFamily="34" charset="0"/>
              <a:buChar char="•"/>
            </a:pPr>
            <a:endParaRPr lang="en-US" dirty="0"/>
          </a:p>
          <a:p>
            <a:pPr marL="0" lvl="0" indent="0" algn="ctr" rtl="0">
              <a:spcBef>
                <a:spcPts val="0"/>
              </a:spcBef>
              <a:spcAft>
                <a:spcPts val="0"/>
              </a:spcAft>
              <a:buNone/>
            </a:pPr>
            <a:endParaRPr dirty="0"/>
          </a:p>
        </p:txBody>
      </p:sp>
      <p:sp>
        <p:nvSpPr>
          <p:cNvPr id="764" name="Google Shape;764;p46"/>
          <p:cNvSpPr txBox="1">
            <a:spLocks noGrp="1"/>
          </p:cNvSpPr>
          <p:nvPr>
            <p:ph type="subTitle" idx="3"/>
          </p:nvPr>
        </p:nvSpPr>
        <p:spPr>
          <a:xfrm>
            <a:off x="5852159" y="2352292"/>
            <a:ext cx="3291841" cy="26523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Purpose:</a:t>
            </a:r>
            <a:r>
              <a:rPr lang="en-US" dirty="0"/>
              <a:t> To predict irrigation needs using the KNN algorithm.</a:t>
            </a:r>
          </a:p>
          <a:p>
            <a:pPr marL="0" lvl="0" indent="0" algn="l" rtl="0">
              <a:spcBef>
                <a:spcPts val="0"/>
              </a:spcBef>
              <a:spcAft>
                <a:spcPts val="0"/>
              </a:spcAft>
              <a:buNone/>
            </a:pPr>
            <a:r>
              <a:rPr lang="en-US" b="1" dirty="0"/>
              <a:t>Input:</a:t>
            </a:r>
            <a:r>
              <a:rPr lang="en-US" dirty="0"/>
              <a:t> Processed sensor data (soil moisture, temperature, and Humidity).</a:t>
            </a:r>
          </a:p>
          <a:p>
            <a:pPr marL="0" lvl="0" indent="0" algn="l" rtl="0">
              <a:spcBef>
                <a:spcPts val="0"/>
              </a:spcBef>
              <a:spcAft>
                <a:spcPts val="0"/>
              </a:spcAft>
              <a:buNone/>
            </a:pPr>
            <a:r>
              <a:rPr lang="en-US" b="1" dirty="0"/>
              <a:t>Process:</a:t>
            </a:r>
          </a:p>
          <a:p>
            <a:pPr algn="l">
              <a:buFont typeface="Arial" panose="020B0604020202020204" pitchFamily="34" charset="0"/>
              <a:buChar char="•"/>
            </a:pPr>
            <a:r>
              <a:rPr lang="en-US" dirty="0"/>
              <a:t>KNN model evaluates the data against pre-trained patterns.</a:t>
            </a:r>
          </a:p>
          <a:p>
            <a:pPr algn="l">
              <a:buFont typeface="Arial" panose="020B0604020202020204" pitchFamily="34" charset="0"/>
              <a:buChar char="•"/>
            </a:pPr>
            <a:r>
              <a:rPr lang="en-US" dirty="0"/>
              <a:t>Determines whether irrigation is required.</a:t>
            </a:r>
          </a:p>
          <a:p>
            <a:pPr algn="l">
              <a:buFont typeface="Arial" panose="020B0604020202020204" pitchFamily="34" charset="0"/>
              <a:buChar char="•"/>
            </a:pPr>
            <a:r>
              <a:rPr lang="en-US" b="1" dirty="0"/>
              <a:t>Output:</a:t>
            </a:r>
            <a:r>
              <a:rPr lang="en-US" dirty="0"/>
              <a:t> Decision (e.g., "Start Irrigation" or "No Irrigation Needed").</a:t>
            </a:r>
          </a:p>
          <a:p>
            <a:pPr marL="0" lvl="0" indent="0" algn="ctr" rtl="0">
              <a:spcBef>
                <a:spcPts val="0"/>
              </a:spcBef>
              <a:spcAft>
                <a:spcPts val="0"/>
              </a:spcAft>
              <a:buNone/>
            </a:pPr>
            <a:endParaRPr dirty="0"/>
          </a:p>
        </p:txBody>
      </p:sp>
      <p:sp>
        <p:nvSpPr>
          <p:cNvPr id="765" name="Google Shape;765;p46"/>
          <p:cNvSpPr txBox="1">
            <a:spLocks noGrp="1"/>
          </p:cNvSpPr>
          <p:nvPr>
            <p:ph type="subTitle" idx="4"/>
          </p:nvPr>
        </p:nvSpPr>
        <p:spPr>
          <a:xfrm>
            <a:off x="-386041" y="1889775"/>
            <a:ext cx="3231062" cy="76126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Data Acquisition Module</a:t>
            </a:r>
            <a:endParaRPr dirty="0"/>
          </a:p>
        </p:txBody>
      </p:sp>
      <p:sp>
        <p:nvSpPr>
          <p:cNvPr id="766" name="Google Shape;766;p46"/>
          <p:cNvSpPr txBox="1">
            <a:spLocks noGrp="1"/>
          </p:cNvSpPr>
          <p:nvPr>
            <p:ph type="subTitle" idx="5"/>
          </p:nvPr>
        </p:nvSpPr>
        <p:spPr>
          <a:xfrm>
            <a:off x="3033073" y="1632750"/>
            <a:ext cx="2887559" cy="68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Data Processing Module</a:t>
            </a:r>
            <a:endParaRPr dirty="0"/>
          </a:p>
        </p:txBody>
      </p:sp>
      <p:sp>
        <p:nvSpPr>
          <p:cNvPr id="767" name="Google Shape;767;p46"/>
          <p:cNvSpPr txBox="1">
            <a:spLocks noGrp="1"/>
          </p:cNvSpPr>
          <p:nvPr>
            <p:ph type="subTitle" idx="6"/>
          </p:nvPr>
        </p:nvSpPr>
        <p:spPr>
          <a:xfrm>
            <a:off x="6253768" y="1747122"/>
            <a:ext cx="2964445" cy="66667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Machine Learning Decision Module</a:t>
            </a:r>
            <a:endParaRPr dirty="0"/>
          </a:p>
        </p:txBody>
      </p:sp>
      <p:grpSp>
        <p:nvGrpSpPr>
          <p:cNvPr id="768" name="Google Shape;768;p46"/>
          <p:cNvGrpSpPr/>
          <p:nvPr/>
        </p:nvGrpSpPr>
        <p:grpSpPr>
          <a:xfrm>
            <a:off x="4361686" y="1140271"/>
            <a:ext cx="420628" cy="457337"/>
            <a:chOff x="3345515" y="1545955"/>
            <a:chExt cx="420628" cy="457337"/>
          </a:xfrm>
        </p:grpSpPr>
        <p:sp>
          <p:nvSpPr>
            <p:cNvPr id="769" name="Google Shape;769;p46"/>
            <p:cNvSpPr/>
            <p:nvPr/>
          </p:nvSpPr>
          <p:spPr>
            <a:xfrm>
              <a:off x="3416535" y="1962808"/>
              <a:ext cx="260815" cy="40484"/>
            </a:xfrm>
            <a:custGeom>
              <a:avLst/>
              <a:gdLst/>
              <a:ahLst/>
              <a:cxnLst/>
              <a:rect l="l" t="t" r="r" b="b"/>
              <a:pathLst>
                <a:path w="3801" h="590" extrusionOk="0">
                  <a:moveTo>
                    <a:pt x="81" y="589"/>
                  </a:moveTo>
                  <a:lnTo>
                    <a:pt x="3721" y="589"/>
                  </a:lnTo>
                  <a:lnTo>
                    <a:pt x="380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6"/>
            <p:cNvSpPr/>
            <p:nvPr/>
          </p:nvSpPr>
          <p:spPr>
            <a:xfrm>
              <a:off x="3345515" y="1645108"/>
              <a:ext cx="341647" cy="290801"/>
            </a:xfrm>
            <a:custGeom>
              <a:avLst/>
              <a:gdLst/>
              <a:ahLst/>
              <a:cxnLst/>
              <a:rect l="l" t="t" r="r" b="b"/>
              <a:pathLst>
                <a:path w="4979" h="4238" extrusionOk="0">
                  <a:moveTo>
                    <a:pt x="3614" y="2944"/>
                  </a:moveTo>
                  <a:lnTo>
                    <a:pt x="2436" y="999"/>
                  </a:lnTo>
                  <a:lnTo>
                    <a:pt x="2035" y="999"/>
                  </a:lnTo>
                  <a:lnTo>
                    <a:pt x="2035" y="0"/>
                  </a:lnTo>
                  <a:lnTo>
                    <a:pt x="1" y="0"/>
                  </a:lnTo>
                  <a:lnTo>
                    <a:pt x="1" y="393"/>
                  </a:lnTo>
                  <a:lnTo>
                    <a:pt x="429" y="393"/>
                  </a:lnTo>
                  <a:lnTo>
                    <a:pt x="964" y="4238"/>
                  </a:lnTo>
                  <a:lnTo>
                    <a:pt x="4898" y="4238"/>
                  </a:lnTo>
                  <a:lnTo>
                    <a:pt x="4979" y="3667"/>
                  </a:lnTo>
                  <a:cubicBezTo>
                    <a:pt x="4970" y="3667"/>
                    <a:pt x="4961" y="3667"/>
                    <a:pt x="4943" y="3667"/>
                  </a:cubicBezTo>
                  <a:cubicBezTo>
                    <a:pt x="4399" y="3667"/>
                    <a:pt x="3881" y="3390"/>
                    <a:pt x="3614" y="29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6"/>
            <p:cNvSpPr/>
            <p:nvPr/>
          </p:nvSpPr>
          <p:spPr>
            <a:xfrm>
              <a:off x="3544509" y="1713040"/>
              <a:ext cx="221635" cy="156791"/>
            </a:xfrm>
            <a:custGeom>
              <a:avLst/>
              <a:gdLst/>
              <a:ahLst/>
              <a:cxnLst/>
              <a:rect l="l" t="t" r="r" b="b"/>
              <a:pathLst>
                <a:path w="3230" h="2285" extrusionOk="0">
                  <a:moveTo>
                    <a:pt x="2810" y="375"/>
                  </a:moveTo>
                  <a:lnTo>
                    <a:pt x="2721" y="1044"/>
                  </a:lnTo>
                  <a:cubicBezTo>
                    <a:pt x="2783" y="1214"/>
                    <a:pt x="2757" y="1410"/>
                    <a:pt x="2659" y="1571"/>
                  </a:cubicBezTo>
                  <a:cubicBezTo>
                    <a:pt x="2650" y="1580"/>
                    <a:pt x="2650" y="1588"/>
                    <a:pt x="2641" y="1597"/>
                  </a:cubicBezTo>
                  <a:cubicBezTo>
                    <a:pt x="2507" y="1785"/>
                    <a:pt x="2293" y="1901"/>
                    <a:pt x="2052" y="1901"/>
                  </a:cubicBezTo>
                  <a:cubicBezTo>
                    <a:pt x="1793" y="1901"/>
                    <a:pt x="1561" y="1767"/>
                    <a:pt x="1436" y="1562"/>
                  </a:cubicBezTo>
                  <a:lnTo>
                    <a:pt x="482" y="0"/>
                  </a:lnTo>
                  <a:lnTo>
                    <a:pt x="0" y="0"/>
                  </a:lnTo>
                  <a:lnTo>
                    <a:pt x="1071" y="1758"/>
                  </a:lnTo>
                  <a:cubicBezTo>
                    <a:pt x="1267" y="2088"/>
                    <a:pt x="1642" y="2284"/>
                    <a:pt x="2052" y="2284"/>
                  </a:cubicBezTo>
                  <a:cubicBezTo>
                    <a:pt x="2230" y="2284"/>
                    <a:pt x="2409" y="2249"/>
                    <a:pt x="2560" y="2177"/>
                  </a:cubicBezTo>
                  <a:cubicBezTo>
                    <a:pt x="2748" y="2088"/>
                    <a:pt x="2908" y="1945"/>
                    <a:pt x="3024" y="1767"/>
                  </a:cubicBezTo>
                  <a:cubicBezTo>
                    <a:pt x="3221" y="1446"/>
                    <a:pt x="3230" y="1062"/>
                    <a:pt x="3033" y="7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6"/>
            <p:cNvSpPr/>
            <p:nvPr/>
          </p:nvSpPr>
          <p:spPr>
            <a:xfrm>
              <a:off x="3609353" y="1645108"/>
              <a:ext cx="138401" cy="173877"/>
            </a:xfrm>
            <a:custGeom>
              <a:avLst/>
              <a:gdLst/>
              <a:ahLst/>
              <a:cxnLst/>
              <a:rect l="l" t="t" r="r" b="b"/>
              <a:pathLst>
                <a:path w="2017" h="2534" extrusionOk="0">
                  <a:moveTo>
                    <a:pt x="197" y="0"/>
                  </a:moveTo>
                  <a:lnTo>
                    <a:pt x="197" y="999"/>
                  </a:lnTo>
                  <a:lnTo>
                    <a:pt x="1" y="999"/>
                  </a:lnTo>
                  <a:lnTo>
                    <a:pt x="848" y="2400"/>
                  </a:lnTo>
                  <a:cubicBezTo>
                    <a:pt x="902" y="2480"/>
                    <a:pt x="1000" y="2534"/>
                    <a:pt x="1116" y="2534"/>
                  </a:cubicBezTo>
                  <a:cubicBezTo>
                    <a:pt x="1187" y="2534"/>
                    <a:pt x="1259" y="2507"/>
                    <a:pt x="1321" y="2462"/>
                  </a:cubicBezTo>
                  <a:lnTo>
                    <a:pt x="1607" y="393"/>
                  </a:lnTo>
                  <a:lnTo>
                    <a:pt x="2017" y="393"/>
                  </a:lnTo>
                  <a:lnTo>
                    <a:pt x="20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6"/>
            <p:cNvSpPr/>
            <p:nvPr/>
          </p:nvSpPr>
          <p:spPr>
            <a:xfrm>
              <a:off x="3404939" y="1545955"/>
              <a:ext cx="284076" cy="72254"/>
            </a:xfrm>
            <a:custGeom>
              <a:avLst/>
              <a:gdLst/>
              <a:ahLst/>
              <a:cxnLst/>
              <a:rect l="l" t="t" r="r" b="b"/>
              <a:pathLst>
                <a:path w="4140" h="1053" extrusionOk="0">
                  <a:moveTo>
                    <a:pt x="3569" y="544"/>
                  </a:moveTo>
                  <a:lnTo>
                    <a:pt x="2070" y="0"/>
                  </a:lnTo>
                  <a:lnTo>
                    <a:pt x="571" y="544"/>
                  </a:lnTo>
                  <a:cubicBezTo>
                    <a:pt x="330" y="625"/>
                    <a:pt x="125" y="812"/>
                    <a:pt x="0" y="1053"/>
                  </a:cubicBezTo>
                  <a:lnTo>
                    <a:pt x="4139" y="1053"/>
                  </a:lnTo>
                  <a:cubicBezTo>
                    <a:pt x="4015" y="812"/>
                    <a:pt x="3809" y="625"/>
                    <a:pt x="3569" y="5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6"/>
            <p:cNvSpPr/>
            <p:nvPr/>
          </p:nvSpPr>
          <p:spPr>
            <a:xfrm>
              <a:off x="3512670" y="1645108"/>
              <a:ext cx="82067" cy="42886"/>
            </a:xfrm>
            <a:custGeom>
              <a:avLst/>
              <a:gdLst/>
              <a:ahLst/>
              <a:cxnLst/>
              <a:rect l="l" t="t" r="r" b="b"/>
              <a:pathLst>
                <a:path w="1196" h="625" extrusionOk="0">
                  <a:moveTo>
                    <a:pt x="0" y="0"/>
                  </a:moveTo>
                  <a:lnTo>
                    <a:pt x="1196" y="0"/>
                  </a:lnTo>
                  <a:lnTo>
                    <a:pt x="1196" y="625"/>
                  </a:lnTo>
                  <a:lnTo>
                    <a:pt x="0" y="62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46"/>
          <p:cNvGrpSpPr/>
          <p:nvPr/>
        </p:nvGrpSpPr>
        <p:grpSpPr>
          <a:xfrm>
            <a:off x="1021515" y="1352227"/>
            <a:ext cx="493433" cy="421862"/>
            <a:chOff x="3985862" y="1563659"/>
            <a:chExt cx="493433" cy="421862"/>
          </a:xfrm>
        </p:grpSpPr>
        <p:sp>
          <p:nvSpPr>
            <p:cNvPr id="776" name="Google Shape;776;p46"/>
            <p:cNvSpPr/>
            <p:nvPr/>
          </p:nvSpPr>
          <p:spPr>
            <a:xfrm>
              <a:off x="4218479" y="1563659"/>
              <a:ext cx="28819" cy="27653"/>
            </a:xfrm>
            <a:custGeom>
              <a:avLst/>
              <a:gdLst/>
              <a:ahLst/>
              <a:cxnLst/>
              <a:rect l="l" t="t" r="r" b="b"/>
              <a:pathLst>
                <a:path w="420" h="403" extrusionOk="0">
                  <a:moveTo>
                    <a:pt x="0" y="1"/>
                  </a:moveTo>
                  <a:lnTo>
                    <a:pt x="419" y="1"/>
                  </a:lnTo>
                  <a:lnTo>
                    <a:pt x="419" y="402"/>
                  </a:lnTo>
                  <a:lnTo>
                    <a:pt x="0" y="4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6"/>
            <p:cNvSpPr/>
            <p:nvPr/>
          </p:nvSpPr>
          <p:spPr>
            <a:xfrm>
              <a:off x="4218479" y="1619376"/>
              <a:ext cx="28819" cy="56404"/>
            </a:xfrm>
            <a:custGeom>
              <a:avLst/>
              <a:gdLst/>
              <a:ahLst/>
              <a:cxnLst/>
              <a:rect l="l" t="t" r="r" b="b"/>
              <a:pathLst>
                <a:path w="420" h="822" extrusionOk="0">
                  <a:moveTo>
                    <a:pt x="0" y="1"/>
                  </a:moveTo>
                  <a:lnTo>
                    <a:pt x="419" y="1"/>
                  </a:lnTo>
                  <a:lnTo>
                    <a:pt x="419" y="821"/>
                  </a:lnTo>
                  <a:lnTo>
                    <a:pt x="0" y="82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6"/>
            <p:cNvSpPr/>
            <p:nvPr/>
          </p:nvSpPr>
          <p:spPr>
            <a:xfrm>
              <a:off x="4366008" y="1623082"/>
              <a:ext cx="41651" cy="38632"/>
            </a:xfrm>
            <a:custGeom>
              <a:avLst/>
              <a:gdLst/>
              <a:ahLst/>
              <a:cxnLst/>
              <a:rect l="l" t="t" r="r" b="b"/>
              <a:pathLst>
                <a:path w="607" h="563" extrusionOk="0">
                  <a:moveTo>
                    <a:pt x="0" y="268"/>
                  </a:moveTo>
                  <a:lnTo>
                    <a:pt x="330" y="0"/>
                  </a:lnTo>
                  <a:lnTo>
                    <a:pt x="607" y="286"/>
                  </a:lnTo>
                  <a:lnTo>
                    <a:pt x="286" y="56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6"/>
            <p:cNvSpPr/>
            <p:nvPr/>
          </p:nvSpPr>
          <p:spPr>
            <a:xfrm>
              <a:off x="4299243" y="1659792"/>
              <a:ext cx="64363" cy="57570"/>
            </a:xfrm>
            <a:custGeom>
              <a:avLst/>
              <a:gdLst/>
              <a:ahLst/>
              <a:cxnLst/>
              <a:rect l="l" t="t" r="r" b="b"/>
              <a:pathLst>
                <a:path w="938" h="839" extrusionOk="0">
                  <a:moveTo>
                    <a:pt x="1" y="545"/>
                  </a:moveTo>
                  <a:lnTo>
                    <a:pt x="652" y="0"/>
                  </a:lnTo>
                  <a:lnTo>
                    <a:pt x="937" y="295"/>
                  </a:lnTo>
                  <a:lnTo>
                    <a:pt x="286" y="83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6"/>
            <p:cNvSpPr/>
            <p:nvPr/>
          </p:nvSpPr>
          <p:spPr>
            <a:xfrm>
              <a:off x="4058049" y="1623082"/>
              <a:ext cx="41719" cy="38632"/>
            </a:xfrm>
            <a:custGeom>
              <a:avLst/>
              <a:gdLst/>
              <a:ahLst/>
              <a:cxnLst/>
              <a:rect l="l" t="t" r="r" b="b"/>
              <a:pathLst>
                <a:path w="608" h="563" extrusionOk="0">
                  <a:moveTo>
                    <a:pt x="1" y="294"/>
                  </a:moveTo>
                  <a:lnTo>
                    <a:pt x="277" y="0"/>
                  </a:lnTo>
                  <a:lnTo>
                    <a:pt x="607" y="268"/>
                  </a:lnTo>
                  <a:lnTo>
                    <a:pt x="322" y="56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6"/>
            <p:cNvSpPr/>
            <p:nvPr/>
          </p:nvSpPr>
          <p:spPr>
            <a:xfrm>
              <a:off x="4102170" y="1659792"/>
              <a:ext cx="64295" cy="57570"/>
            </a:xfrm>
            <a:custGeom>
              <a:avLst/>
              <a:gdLst/>
              <a:ahLst/>
              <a:cxnLst/>
              <a:rect l="l" t="t" r="r" b="b"/>
              <a:pathLst>
                <a:path w="937" h="839" extrusionOk="0">
                  <a:moveTo>
                    <a:pt x="0" y="295"/>
                  </a:moveTo>
                  <a:lnTo>
                    <a:pt x="286" y="0"/>
                  </a:lnTo>
                  <a:lnTo>
                    <a:pt x="937" y="545"/>
                  </a:lnTo>
                  <a:lnTo>
                    <a:pt x="660" y="83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6"/>
            <p:cNvSpPr/>
            <p:nvPr/>
          </p:nvSpPr>
          <p:spPr>
            <a:xfrm>
              <a:off x="4296223" y="1931587"/>
              <a:ext cx="183071" cy="26967"/>
            </a:xfrm>
            <a:custGeom>
              <a:avLst/>
              <a:gdLst/>
              <a:ahLst/>
              <a:cxnLst/>
              <a:rect l="l" t="t" r="r" b="b"/>
              <a:pathLst>
                <a:path w="2668" h="393" extrusionOk="0">
                  <a:moveTo>
                    <a:pt x="0" y="0"/>
                  </a:moveTo>
                  <a:lnTo>
                    <a:pt x="2668" y="0"/>
                  </a:lnTo>
                  <a:lnTo>
                    <a:pt x="2668" y="393"/>
                  </a:lnTo>
                  <a:lnTo>
                    <a:pt x="0" y="39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6"/>
            <p:cNvSpPr/>
            <p:nvPr/>
          </p:nvSpPr>
          <p:spPr>
            <a:xfrm>
              <a:off x="3985862" y="1931587"/>
              <a:ext cx="183071" cy="26967"/>
            </a:xfrm>
            <a:custGeom>
              <a:avLst/>
              <a:gdLst/>
              <a:ahLst/>
              <a:cxnLst/>
              <a:rect l="l" t="t" r="r" b="b"/>
              <a:pathLst>
                <a:path w="2668" h="393" extrusionOk="0">
                  <a:moveTo>
                    <a:pt x="0" y="0"/>
                  </a:moveTo>
                  <a:lnTo>
                    <a:pt x="2668" y="0"/>
                  </a:lnTo>
                  <a:lnTo>
                    <a:pt x="2668" y="393"/>
                  </a:lnTo>
                  <a:lnTo>
                    <a:pt x="0" y="39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6"/>
            <p:cNvSpPr/>
            <p:nvPr/>
          </p:nvSpPr>
          <p:spPr>
            <a:xfrm>
              <a:off x="4143753" y="1785294"/>
              <a:ext cx="178817" cy="78430"/>
            </a:xfrm>
            <a:custGeom>
              <a:avLst/>
              <a:gdLst/>
              <a:ahLst/>
              <a:cxnLst/>
              <a:rect l="l" t="t" r="r" b="b"/>
              <a:pathLst>
                <a:path w="2606" h="1143" extrusionOk="0">
                  <a:moveTo>
                    <a:pt x="1812" y="1142"/>
                  </a:moveTo>
                  <a:lnTo>
                    <a:pt x="1812" y="732"/>
                  </a:lnTo>
                  <a:cubicBezTo>
                    <a:pt x="1812" y="544"/>
                    <a:pt x="1981" y="393"/>
                    <a:pt x="2186" y="393"/>
                  </a:cubicBezTo>
                  <a:lnTo>
                    <a:pt x="2606" y="393"/>
                  </a:lnTo>
                  <a:lnTo>
                    <a:pt x="2606" y="0"/>
                  </a:lnTo>
                  <a:lnTo>
                    <a:pt x="1" y="0"/>
                  </a:lnTo>
                  <a:lnTo>
                    <a:pt x="1" y="393"/>
                  </a:lnTo>
                  <a:lnTo>
                    <a:pt x="411" y="393"/>
                  </a:lnTo>
                  <a:cubicBezTo>
                    <a:pt x="616" y="393"/>
                    <a:pt x="777" y="544"/>
                    <a:pt x="777" y="732"/>
                  </a:cubicBezTo>
                  <a:lnTo>
                    <a:pt x="777" y="11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6"/>
            <p:cNvSpPr/>
            <p:nvPr/>
          </p:nvSpPr>
          <p:spPr>
            <a:xfrm>
              <a:off x="4197001" y="1889936"/>
              <a:ext cx="71088" cy="95584"/>
            </a:xfrm>
            <a:custGeom>
              <a:avLst/>
              <a:gdLst/>
              <a:ahLst/>
              <a:cxnLst/>
              <a:rect l="l" t="t" r="r" b="b"/>
              <a:pathLst>
                <a:path w="1036" h="1393" extrusionOk="0">
                  <a:moveTo>
                    <a:pt x="1" y="1"/>
                  </a:moveTo>
                  <a:lnTo>
                    <a:pt x="1036" y="1"/>
                  </a:lnTo>
                  <a:lnTo>
                    <a:pt x="1036" y="1392"/>
                  </a:lnTo>
                  <a:lnTo>
                    <a:pt x="1" y="13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6"/>
            <p:cNvSpPr/>
            <p:nvPr/>
          </p:nvSpPr>
          <p:spPr>
            <a:xfrm>
              <a:off x="4182317" y="1705698"/>
              <a:ext cx="100456" cy="52698"/>
            </a:xfrm>
            <a:custGeom>
              <a:avLst/>
              <a:gdLst/>
              <a:ahLst/>
              <a:cxnLst/>
              <a:rect l="l" t="t" r="r" b="b"/>
              <a:pathLst>
                <a:path w="1464" h="768" extrusionOk="0">
                  <a:moveTo>
                    <a:pt x="1464" y="687"/>
                  </a:moveTo>
                  <a:cubicBezTo>
                    <a:pt x="1464" y="313"/>
                    <a:pt x="1125" y="0"/>
                    <a:pt x="723" y="9"/>
                  </a:cubicBezTo>
                  <a:cubicBezTo>
                    <a:pt x="322" y="18"/>
                    <a:pt x="1" y="322"/>
                    <a:pt x="1" y="696"/>
                  </a:cubicBezTo>
                  <a:lnTo>
                    <a:pt x="1" y="768"/>
                  </a:lnTo>
                  <a:lnTo>
                    <a:pt x="1464" y="76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46"/>
          <p:cNvGrpSpPr/>
          <p:nvPr/>
        </p:nvGrpSpPr>
        <p:grpSpPr>
          <a:xfrm>
            <a:off x="7539350" y="1078687"/>
            <a:ext cx="493433" cy="457337"/>
            <a:chOff x="4664704" y="1545955"/>
            <a:chExt cx="493433" cy="457337"/>
          </a:xfrm>
        </p:grpSpPr>
        <p:sp>
          <p:nvSpPr>
            <p:cNvPr id="788" name="Google Shape;788;p46"/>
            <p:cNvSpPr/>
            <p:nvPr/>
          </p:nvSpPr>
          <p:spPr>
            <a:xfrm>
              <a:off x="4816557" y="1545955"/>
              <a:ext cx="191031" cy="169005"/>
            </a:xfrm>
            <a:custGeom>
              <a:avLst/>
              <a:gdLst/>
              <a:ahLst/>
              <a:cxnLst/>
              <a:rect l="l" t="t" r="r" b="b"/>
              <a:pathLst>
                <a:path w="2784" h="2463" extrusionOk="0">
                  <a:moveTo>
                    <a:pt x="1392" y="642"/>
                  </a:moveTo>
                  <a:cubicBezTo>
                    <a:pt x="1740" y="642"/>
                    <a:pt x="2025" y="910"/>
                    <a:pt x="2025" y="1231"/>
                  </a:cubicBezTo>
                  <a:cubicBezTo>
                    <a:pt x="2025" y="1561"/>
                    <a:pt x="1740" y="1829"/>
                    <a:pt x="1392" y="1829"/>
                  </a:cubicBezTo>
                  <a:cubicBezTo>
                    <a:pt x="1035" y="1829"/>
                    <a:pt x="749" y="1561"/>
                    <a:pt x="749" y="1231"/>
                  </a:cubicBezTo>
                  <a:cubicBezTo>
                    <a:pt x="749" y="910"/>
                    <a:pt x="1035" y="642"/>
                    <a:pt x="1392" y="642"/>
                  </a:cubicBezTo>
                  <a:close/>
                  <a:moveTo>
                    <a:pt x="285" y="1570"/>
                  </a:moveTo>
                  <a:lnTo>
                    <a:pt x="268" y="1998"/>
                  </a:lnTo>
                  <a:lnTo>
                    <a:pt x="714" y="2105"/>
                  </a:lnTo>
                  <a:lnTo>
                    <a:pt x="972" y="2462"/>
                  </a:lnTo>
                  <a:lnTo>
                    <a:pt x="1401" y="2311"/>
                  </a:lnTo>
                  <a:lnTo>
                    <a:pt x="1829" y="2453"/>
                  </a:lnTo>
                  <a:lnTo>
                    <a:pt x="2079" y="2096"/>
                  </a:lnTo>
                  <a:lnTo>
                    <a:pt x="2525" y="1981"/>
                  </a:lnTo>
                  <a:lnTo>
                    <a:pt x="2498" y="1561"/>
                  </a:lnTo>
                  <a:lnTo>
                    <a:pt x="2783" y="1222"/>
                  </a:lnTo>
                  <a:lnTo>
                    <a:pt x="2489" y="892"/>
                  </a:lnTo>
                  <a:lnTo>
                    <a:pt x="2507" y="464"/>
                  </a:lnTo>
                  <a:lnTo>
                    <a:pt x="2070" y="357"/>
                  </a:lnTo>
                  <a:lnTo>
                    <a:pt x="1811" y="0"/>
                  </a:lnTo>
                  <a:lnTo>
                    <a:pt x="1383" y="152"/>
                  </a:lnTo>
                  <a:lnTo>
                    <a:pt x="946" y="9"/>
                  </a:lnTo>
                  <a:lnTo>
                    <a:pt x="705" y="366"/>
                  </a:lnTo>
                  <a:lnTo>
                    <a:pt x="259" y="482"/>
                  </a:lnTo>
                  <a:lnTo>
                    <a:pt x="285" y="910"/>
                  </a:lnTo>
                  <a:lnTo>
                    <a:pt x="0" y="124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6"/>
            <p:cNvSpPr/>
            <p:nvPr/>
          </p:nvSpPr>
          <p:spPr>
            <a:xfrm>
              <a:off x="4896703" y="1616906"/>
              <a:ext cx="30054" cy="27653"/>
            </a:xfrm>
            <a:custGeom>
              <a:avLst/>
              <a:gdLst/>
              <a:ahLst/>
              <a:cxnLst/>
              <a:rect l="l" t="t" r="r" b="b"/>
              <a:pathLst>
                <a:path w="438" h="403" extrusionOk="0">
                  <a:moveTo>
                    <a:pt x="224" y="1"/>
                  </a:moveTo>
                  <a:cubicBezTo>
                    <a:pt x="340" y="1"/>
                    <a:pt x="438" y="90"/>
                    <a:pt x="438" y="197"/>
                  </a:cubicBezTo>
                  <a:cubicBezTo>
                    <a:pt x="438" y="313"/>
                    <a:pt x="340" y="402"/>
                    <a:pt x="224" y="402"/>
                  </a:cubicBezTo>
                  <a:cubicBezTo>
                    <a:pt x="99" y="402"/>
                    <a:pt x="1" y="313"/>
                    <a:pt x="1" y="197"/>
                  </a:cubicBezTo>
                  <a:cubicBezTo>
                    <a:pt x="1" y="90"/>
                    <a:pt x="99"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6"/>
            <p:cNvSpPr/>
            <p:nvPr/>
          </p:nvSpPr>
          <p:spPr>
            <a:xfrm>
              <a:off x="4942609" y="1843414"/>
              <a:ext cx="215528" cy="26418"/>
            </a:xfrm>
            <a:custGeom>
              <a:avLst/>
              <a:gdLst/>
              <a:ahLst/>
              <a:cxnLst/>
              <a:rect l="l" t="t" r="r" b="b"/>
              <a:pathLst>
                <a:path w="3141" h="385" extrusionOk="0">
                  <a:moveTo>
                    <a:pt x="3141" y="384"/>
                  </a:moveTo>
                  <a:lnTo>
                    <a:pt x="3141" y="1"/>
                  </a:lnTo>
                  <a:lnTo>
                    <a:pt x="1" y="1"/>
                  </a:lnTo>
                  <a:cubicBezTo>
                    <a:pt x="206" y="108"/>
                    <a:pt x="393" y="242"/>
                    <a:pt x="563" y="3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6"/>
            <p:cNvSpPr/>
            <p:nvPr/>
          </p:nvSpPr>
          <p:spPr>
            <a:xfrm>
              <a:off x="5005051" y="1896043"/>
              <a:ext cx="153086" cy="27035"/>
            </a:xfrm>
            <a:custGeom>
              <a:avLst/>
              <a:gdLst/>
              <a:ahLst/>
              <a:cxnLst/>
              <a:rect l="l" t="t" r="r" b="b"/>
              <a:pathLst>
                <a:path w="2231" h="394" extrusionOk="0">
                  <a:moveTo>
                    <a:pt x="2231" y="393"/>
                  </a:moveTo>
                  <a:lnTo>
                    <a:pt x="2231" y="1"/>
                  </a:lnTo>
                  <a:lnTo>
                    <a:pt x="1" y="1"/>
                  </a:lnTo>
                  <a:cubicBezTo>
                    <a:pt x="99" y="126"/>
                    <a:pt x="179" y="251"/>
                    <a:pt x="250" y="3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6"/>
            <p:cNvSpPr/>
            <p:nvPr/>
          </p:nvSpPr>
          <p:spPr>
            <a:xfrm>
              <a:off x="5032636" y="1948742"/>
              <a:ext cx="125501" cy="26967"/>
            </a:xfrm>
            <a:custGeom>
              <a:avLst/>
              <a:gdLst/>
              <a:ahLst/>
              <a:cxnLst/>
              <a:rect l="l" t="t" r="r" b="b"/>
              <a:pathLst>
                <a:path w="1829" h="393" extrusionOk="0">
                  <a:moveTo>
                    <a:pt x="1829" y="393"/>
                  </a:moveTo>
                  <a:lnTo>
                    <a:pt x="1829" y="0"/>
                  </a:lnTo>
                  <a:lnTo>
                    <a:pt x="0" y="0"/>
                  </a:lnTo>
                  <a:cubicBezTo>
                    <a:pt x="45" y="125"/>
                    <a:pt x="72" y="259"/>
                    <a:pt x="98" y="3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6"/>
            <p:cNvSpPr/>
            <p:nvPr/>
          </p:nvSpPr>
          <p:spPr>
            <a:xfrm>
              <a:off x="4665939" y="1845266"/>
              <a:ext cx="347753" cy="158026"/>
            </a:xfrm>
            <a:custGeom>
              <a:avLst/>
              <a:gdLst/>
              <a:ahLst/>
              <a:cxnLst/>
              <a:rect l="l" t="t" r="r" b="b"/>
              <a:pathLst>
                <a:path w="5068" h="2303" extrusionOk="0">
                  <a:moveTo>
                    <a:pt x="2632" y="0"/>
                  </a:moveTo>
                  <a:lnTo>
                    <a:pt x="0" y="0"/>
                  </a:lnTo>
                  <a:lnTo>
                    <a:pt x="0" y="402"/>
                  </a:lnTo>
                  <a:lnTo>
                    <a:pt x="2632" y="402"/>
                  </a:lnTo>
                  <a:cubicBezTo>
                    <a:pt x="3738" y="393"/>
                    <a:pt x="4648" y="2257"/>
                    <a:pt x="4648" y="2257"/>
                  </a:cubicBezTo>
                  <a:lnTo>
                    <a:pt x="4648" y="2302"/>
                  </a:lnTo>
                  <a:lnTo>
                    <a:pt x="5068" y="2302"/>
                  </a:lnTo>
                  <a:lnTo>
                    <a:pt x="5068" y="2257"/>
                  </a:lnTo>
                  <a:cubicBezTo>
                    <a:pt x="5068" y="1008"/>
                    <a:pt x="3979" y="0"/>
                    <a:pt x="26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6"/>
            <p:cNvSpPr/>
            <p:nvPr/>
          </p:nvSpPr>
          <p:spPr>
            <a:xfrm>
              <a:off x="4664704" y="1950526"/>
              <a:ext cx="235770" cy="52767"/>
            </a:xfrm>
            <a:custGeom>
              <a:avLst/>
              <a:gdLst/>
              <a:ahLst/>
              <a:cxnLst/>
              <a:rect l="l" t="t" r="r" b="b"/>
              <a:pathLst>
                <a:path w="3436" h="769" extrusionOk="0">
                  <a:moveTo>
                    <a:pt x="2606" y="1"/>
                  </a:moveTo>
                  <a:lnTo>
                    <a:pt x="1" y="1"/>
                  </a:lnTo>
                  <a:lnTo>
                    <a:pt x="1" y="393"/>
                  </a:lnTo>
                  <a:lnTo>
                    <a:pt x="2614" y="393"/>
                  </a:lnTo>
                  <a:cubicBezTo>
                    <a:pt x="2846" y="393"/>
                    <a:pt x="3025" y="563"/>
                    <a:pt x="3025" y="768"/>
                  </a:cubicBezTo>
                  <a:lnTo>
                    <a:pt x="3435" y="768"/>
                  </a:lnTo>
                  <a:cubicBezTo>
                    <a:pt x="3435" y="340"/>
                    <a:pt x="3061" y="1"/>
                    <a:pt x="26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6"/>
            <p:cNvSpPr/>
            <p:nvPr/>
          </p:nvSpPr>
          <p:spPr>
            <a:xfrm>
              <a:off x="4665939" y="1897896"/>
              <a:ext cx="290801" cy="105396"/>
            </a:xfrm>
            <a:custGeom>
              <a:avLst/>
              <a:gdLst/>
              <a:ahLst/>
              <a:cxnLst/>
              <a:rect l="l" t="t" r="r" b="b"/>
              <a:pathLst>
                <a:path w="4238" h="1536" extrusionOk="0">
                  <a:moveTo>
                    <a:pt x="2596" y="1"/>
                  </a:moveTo>
                  <a:lnTo>
                    <a:pt x="0" y="1"/>
                  </a:lnTo>
                  <a:lnTo>
                    <a:pt x="0" y="402"/>
                  </a:lnTo>
                  <a:lnTo>
                    <a:pt x="2596" y="402"/>
                  </a:lnTo>
                  <a:cubicBezTo>
                    <a:pt x="3266" y="393"/>
                    <a:pt x="3819" y="1526"/>
                    <a:pt x="3819" y="1526"/>
                  </a:cubicBezTo>
                  <a:lnTo>
                    <a:pt x="3819" y="1535"/>
                  </a:lnTo>
                  <a:lnTo>
                    <a:pt x="4238" y="1535"/>
                  </a:lnTo>
                  <a:lnTo>
                    <a:pt x="4238" y="1526"/>
                  </a:lnTo>
                  <a:cubicBezTo>
                    <a:pt x="4238" y="679"/>
                    <a:pt x="3497" y="1"/>
                    <a:pt x="2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0">
          <a:extLst>
            <a:ext uri="{FF2B5EF4-FFF2-40B4-BE49-F238E27FC236}">
              <a16:creationId xmlns:a16="http://schemas.microsoft.com/office/drawing/2014/main" id="{807772FD-B63D-BEB0-F8EF-630B602D8F33}"/>
            </a:ext>
          </a:extLst>
        </p:cNvPr>
        <p:cNvGrpSpPr/>
        <p:nvPr/>
      </p:nvGrpSpPr>
      <p:grpSpPr>
        <a:xfrm>
          <a:off x="0" y="0"/>
          <a:ext cx="0" cy="0"/>
          <a:chOff x="0" y="0"/>
          <a:chExt cx="0" cy="0"/>
        </a:xfrm>
      </p:grpSpPr>
      <p:sp>
        <p:nvSpPr>
          <p:cNvPr id="761" name="Google Shape;761;p46">
            <a:extLst>
              <a:ext uri="{FF2B5EF4-FFF2-40B4-BE49-F238E27FC236}">
                <a16:creationId xmlns:a16="http://schemas.microsoft.com/office/drawing/2014/main" id="{0601FE7E-8E2D-3A94-EFA3-A96879552F5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 Description and Work Flow.</a:t>
            </a:r>
            <a:endParaRPr dirty="0"/>
          </a:p>
        </p:txBody>
      </p:sp>
      <p:sp>
        <p:nvSpPr>
          <p:cNvPr id="765" name="Google Shape;765;p46">
            <a:extLst>
              <a:ext uri="{FF2B5EF4-FFF2-40B4-BE49-F238E27FC236}">
                <a16:creationId xmlns:a16="http://schemas.microsoft.com/office/drawing/2014/main" id="{A2CFBE97-1DBC-D303-24FA-6704E93E16CF}"/>
              </a:ext>
            </a:extLst>
          </p:cNvPr>
          <p:cNvSpPr txBox="1">
            <a:spLocks noGrp="1"/>
          </p:cNvSpPr>
          <p:nvPr>
            <p:ph type="subTitle" idx="4"/>
          </p:nvPr>
        </p:nvSpPr>
        <p:spPr>
          <a:xfrm>
            <a:off x="71509" y="1933183"/>
            <a:ext cx="2820232" cy="4983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Actuation Module</a:t>
            </a:r>
            <a:endParaRPr dirty="0"/>
          </a:p>
        </p:txBody>
      </p:sp>
      <p:sp>
        <p:nvSpPr>
          <p:cNvPr id="766" name="Google Shape;766;p46">
            <a:extLst>
              <a:ext uri="{FF2B5EF4-FFF2-40B4-BE49-F238E27FC236}">
                <a16:creationId xmlns:a16="http://schemas.microsoft.com/office/drawing/2014/main" id="{0447EC41-B54C-3F07-E63A-72BDE7A6CA28}"/>
              </a:ext>
            </a:extLst>
          </p:cNvPr>
          <p:cNvSpPr txBox="1">
            <a:spLocks noGrp="1"/>
          </p:cNvSpPr>
          <p:nvPr>
            <p:ph type="subTitle" idx="5"/>
          </p:nvPr>
        </p:nvSpPr>
        <p:spPr>
          <a:xfrm>
            <a:off x="5129168" y="1678790"/>
            <a:ext cx="3554225" cy="68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User Interface Module </a:t>
            </a:r>
            <a:endParaRPr dirty="0"/>
          </a:p>
        </p:txBody>
      </p:sp>
      <p:grpSp>
        <p:nvGrpSpPr>
          <p:cNvPr id="768" name="Google Shape;768;p46">
            <a:extLst>
              <a:ext uri="{FF2B5EF4-FFF2-40B4-BE49-F238E27FC236}">
                <a16:creationId xmlns:a16="http://schemas.microsoft.com/office/drawing/2014/main" id="{D0DF50F2-AF5B-9639-D593-3D42E6FCB315}"/>
              </a:ext>
            </a:extLst>
          </p:cNvPr>
          <p:cNvGrpSpPr/>
          <p:nvPr/>
        </p:nvGrpSpPr>
        <p:grpSpPr>
          <a:xfrm>
            <a:off x="6739126" y="1253833"/>
            <a:ext cx="420628" cy="457337"/>
            <a:chOff x="3345515" y="1545955"/>
            <a:chExt cx="420628" cy="457337"/>
          </a:xfrm>
        </p:grpSpPr>
        <p:sp>
          <p:nvSpPr>
            <p:cNvPr id="769" name="Google Shape;769;p46">
              <a:extLst>
                <a:ext uri="{FF2B5EF4-FFF2-40B4-BE49-F238E27FC236}">
                  <a16:creationId xmlns:a16="http://schemas.microsoft.com/office/drawing/2014/main" id="{0DA0A8C5-23A6-B5C7-3895-702FB5B84EE6}"/>
                </a:ext>
              </a:extLst>
            </p:cNvPr>
            <p:cNvSpPr/>
            <p:nvPr/>
          </p:nvSpPr>
          <p:spPr>
            <a:xfrm>
              <a:off x="3416535" y="1962808"/>
              <a:ext cx="260815" cy="40484"/>
            </a:xfrm>
            <a:custGeom>
              <a:avLst/>
              <a:gdLst/>
              <a:ahLst/>
              <a:cxnLst/>
              <a:rect l="l" t="t" r="r" b="b"/>
              <a:pathLst>
                <a:path w="3801" h="590" extrusionOk="0">
                  <a:moveTo>
                    <a:pt x="81" y="589"/>
                  </a:moveTo>
                  <a:lnTo>
                    <a:pt x="3721" y="589"/>
                  </a:lnTo>
                  <a:lnTo>
                    <a:pt x="380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6">
              <a:extLst>
                <a:ext uri="{FF2B5EF4-FFF2-40B4-BE49-F238E27FC236}">
                  <a16:creationId xmlns:a16="http://schemas.microsoft.com/office/drawing/2014/main" id="{359C7652-0313-BC50-7D82-FAF681E8CCA8}"/>
                </a:ext>
              </a:extLst>
            </p:cNvPr>
            <p:cNvSpPr/>
            <p:nvPr/>
          </p:nvSpPr>
          <p:spPr>
            <a:xfrm>
              <a:off x="3345515" y="1645108"/>
              <a:ext cx="341647" cy="290801"/>
            </a:xfrm>
            <a:custGeom>
              <a:avLst/>
              <a:gdLst/>
              <a:ahLst/>
              <a:cxnLst/>
              <a:rect l="l" t="t" r="r" b="b"/>
              <a:pathLst>
                <a:path w="4979" h="4238" extrusionOk="0">
                  <a:moveTo>
                    <a:pt x="3614" y="2944"/>
                  </a:moveTo>
                  <a:lnTo>
                    <a:pt x="2436" y="999"/>
                  </a:lnTo>
                  <a:lnTo>
                    <a:pt x="2035" y="999"/>
                  </a:lnTo>
                  <a:lnTo>
                    <a:pt x="2035" y="0"/>
                  </a:lnTo>
                  <a:lnTo>
                    <a:pt x="1" y="0"/>
                  </a:lnTo>
                  <a:lnTo>
                    <a:pt x="1" y="393"/>
                  </a:lnTo>
                  <a:lnTo>
                    <a:pt x="429" y="393"/>
                  </a:lnTo>
                  <a:lnTo>
                    <a:pt x="964" y="4238"/>
                  </a:lnTo>
                  <a:lnTo>
                    <a:pt x="4898" y="4238"/>
                  </a:lnTo>
                  <a:lnTo>
                    <a:pt x="4979" y="3667"/>
                  </a:lnTo>
                  <a:cubicBezTo>
                    <a:pt x="4970" y="3667"/>
                    <a:pt x="4961" y="3667"/>
                    <a:pt x="4943" y="3667"/>
                  </a:cubicBezTo>
                  <a:cubicBezTo>
                    <a:pt x="4399" y="3667"/>
                    <a:pt x="3881" y="3390"/>
                    <a:pt x="3614" y="29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6">
              <a:extLst>
                <a:ext uri="{FF2B5EF4-FFF2-40B4-BE49-F238E27FC236}">
                  <a16:creationId xmlns:a16="http://schemas.microsoft.com/office/drawing/2014/main" id="{625C18A3-AA98-626A-0BEB-99DE603C58CA}"/>
                </a:ext>
              </a:extLst>
            </p:cNvPr>
            <p:cNvSpPr/>
            <p:nvPr/>
          </p:nvSpPr>
          <p:spPr>
            <a:xfrm>
              <a:off x="3544509" y="1713040"/>
              <a:ext cx="221635" cy="156791"/>
            </a:xfrm>
            <a:custGeom>
              <a:avLst/>
              <a:gdLst/>
              <a:ahLst/>
              <a:cxnLst/>
              <a:rect l="l" t="t" r="r" b="b"/>
              <a:pathLst>
                <a:path w="3230" h="2285" extrusionOk="0">
                  <a:moveTo>
                    <a:pt x="2810" y="375"/>
                  </a:moveTo>
                  <a:lnTo>
                    <a:pt x="2721" y="1044"/>
                  </a:lnTo>
                  <a:cubicBezTo>
                    <a:pt x="2783" y="1214"/>
                    <a:pt x="2757" y="1410"/>
                    <a:pt x="2659" y="1571"/>
                  </a:cubicBezTo>
                  <a:cubicBezTo>
                    <a:pt x="2650" y="1580"/>
                    <a:pt x="2650" y="1588"/>
                    <a:pt x="2641" y="1597"/>
                  </a:cubicBezTo>
                  <a:cubicBezTo>
                    <a:pt x="2507" y="1785"/>
                    <a:pt x="2293" y="1901"/>
                    <a:pt x="2052" y="1901"/>
                  </a:cubicBezTo>
                  <a:cubicBezTo>
                    <a:pt x="1793" y="1901"/>
                    <a:pt x="1561" y="1767"/>
                    <a:pt x="1436" y="1562"/>
                  </a:cubicBezTo>
                  <a:lnTo>
                    <a:pt x="482" y="0"/>
                  </a:lnTo>
                  <a:lnTo>
                    <a:pt x="0" y="0"/>
                  </a:lnTo>
                  <a:lnTo>
                    <a:pt x="1071" y="1758"/>
                  </a:lnTo>
                  <a:cubicBezTo>
                    <a:pt x="1267" y="2088"/>
                    <a:pt x="1642" y="2284"/>
                    <a:pt x="2052" y="2284"/>
                  </a:cubicBezTo>
                  <a:cubicBezTo>
                    <a:pt x="2230" y="2284"/>
                    <a:pt x="2409" y="2249"/>
                    <a:pt x="2560" y="2177"/>
                  </a:cubicBezTo>
                  <a:cubicBezTo>
                    <a:pt x="2748" y="2088"/>
                    <a:pt x="2908" y="1945"/>
                    <a:pt x="3024" y="1767"/>
                  </a:cubicBezTo>
                  <a:cubicBezTo>
                    <a:pt x="3221" y="1446"/>
                    <a:pt x="3230" y="1062"/>
                    <a:pt x="3033" y="7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6">
              <a:extLst>
                <a:ext uri="{FF2B5EF4-FFF2-40B4-BE49-F238E27FC236}">
                  <a16:creationId xmlns:a16="http://schemas.microsoft.com/office/drawing/2014/main" id="{12FC6C2A-8DE1-3B23-834E-F010760F276B}"/>
                </a:ext>
              </a:extLst>
            </p:cNvPr>
            <p:cNvSpPr/>
            <p:nvPr/>
          </p:nvSpPr>
          <p:spPr>
            <a:xfrm>
              <a:off x="3609353" y="1645108"/>
              <a:ext cx="138401" cy="173877"/>
            </a:xfrm>
            <a:custGeom>
              <a:avLst/>
              <a:gdLst/>
              <a:ahLst/>
              <a:cxnLst/>
              <a:rect l="l" t="t" r="r" b="b"/>
              <a:pathLst>
                <a:path w="2017" h="2534" extrusionOk="0">
                  <a:moveTo>
                    <a:pt x="197" y="0"/>
                  </a:moveTo>
                  <a:lnTo>
                    <a:pt x="197" y="999"/>
                  </a:lnTo>
                  <a:lnTo>
                    <a:pt x="1" y="999"/>
                  </a:lnTo>
                  <a:lnTo>
                    <a:pt x="848" y="2400"/>
                  </a:lnTo>
                  <a:cubicBezTo>
                    <a:pt x="902" y="2480"/>
                    <a:pt x="1000" y="2534"/>
                    <a:pt x="1116" y="2534"/>
                  </a:cubicBezTo>
                  <a:cubicBezTo>
                    <a:pt x="1187" y="2534"/>
                    <a:pt x="1259" y="2507"/>
                    <a:pt x="1321" y="2462"/>
                  </a:cubicBezTo>
                  <a:lnTo>
                    <a:pt x="1607" y="393"/>
                  </a:lnTo>
                  <a:lnTo>
                    <a:pt x="2017" y="393"/>
                  </a:lnTo>
                  <a:lnTo>
                    <a:pt x="20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6">
              <a:extLst>
                <a:ext uri="{FF2B5EF4-FFF2-40B4-BE49-F238E27FC236}">
                  <a16:creationId xmlns:a16="http://schemas.microsoft.com/office/drawing/2014/main" id="{18E5A6DC-130D-A840-DD3D-8D3015E5C72F}"/>
                </a:ext>
              </a:extLst>
            </p:cNvPr>
            <p:cNvSpPr/>
            <p:nvPr/>
          </p:nvSpPr>
          <p:spPr>
            <a:xfrm>
              <a:off x="3404939" y="1545955"/>
              <a:ext cx="284076" cy="72254"/>
            </a:xfrm>
            <a:custGeom>
              <a:avLst/>
              <a:gdLst/>
              <a:ahLst/>
              <a:cxnLst/>
              <a:rect l="l" t="t" r="r" b="b"/>
              <a:pathLst>
                <a:path w="4140" h="1053" extrusionOk="0">
                  <a:moveTo>
                    <a:pt x="3569" y="544"/>
                  </a:moveTo>
                  <a:lnTo>
                    <a:pt x="2070" y="0"/>
                  </a:lnTo>
                  <a:lnTo>
                    <a:pt x="571" y="544"/>
                  </a:lnTo>
                  <a:cubicBezTo>
                    <a:pt x="330" y="625"/>
                    <a:pt x="125" y="812"/>
                    <a:pt x="0" y="1053"/>
                  </a:cubicBezTo>
                  <a:lnTo>
                    <a:pt x="4139" y="1053"/>
                  </a:lnTo>
                  <a:cubicBezTo>
                    <a:pt x="4015" y="812"/>
                    <a:pt x="3809" y="625"/>
                    <a:pt x="3569" y="5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6">
              <a:extLst>
                <a:ext uri="{FF2B5EF4-FFF2-40B4-BE49-F238E27FC236}">
                  <a16:creationId xmlns:a16="http://schemas.microsoft.com/office/drawing/2014/main" id="{41C36C1C-729D-B543-C7E4-C7D4EB7B475F}"/>
                </a:ext>
              </a:extLst>
            </p:cNvPr>
            <p:cNvSpPr/>
            <p:nvPr/>
          </p:nvSpPr>
          <p:spPr>
            <a:xfrm>
              <a:off x="3512670" y="1645108"/>
              <a:ext cx="82067" cy="42886"/>
            </a:xfrm>
            <a:custGeom>
              <a:avLst/>
              <a:gdLst/>
              <a:ahLst/>
              <a:cxnLst/>
              <a:rect l="l" t="t" r="r" b="b"/>
              <a:pathLst>
                <a:path w="1196" h="625" extrusionOk="0">
                  <a:moveTo>
                    <a:pt x="0" y="0"/>
                  </a:moveTo>
                  <a:lnTo>
                    <a:pt x="1196" y="0"/>
                  </a:lnTo>
                  <a:lnTo>
                    <a:pt x="1196" y="625"/>
                  </a:lnTo>
                  <a:lnTo>
                    <a:pt x="0" y="62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46">
            <a:extLst>
              <a:ext uri="{FF2B5EF4-FFF2-40B4-BE49-F238E27FC236}">
                <a16:creationId xmlns:a16="http://schemas.microsoft.com/office/drawing/2014/main" id="{CA75A5C9-A6BD-2F5D-9C80-8005F4F591D3}"/>
              </a:ext>
            </a:extLst>
          </p:cNvPr>
          <p:cNvGrpSpPr/>
          <p:nvPr/>
        </p:nvGrpSpPr>
        <p:grpSpPr>
          <a:xfrm>
            <a:off x="988193" y="1260867"/>
            <a:ext cx="493433" cy="421862"/>
            <a:chOff x="3985862" y="1563659"/>
            <a:chExt cx="493433" cy="421862"/>
          </a:xfrm>
        </p:grpSpPr>
        <p:sp>
          <p:nvSpPr>
            <p:cNvPr id="776" name="Google Shape;776;p46">
              <a:extLst>
                <a:ext uri="{FF2B5EF4-FFF2-40B4-BE49-F238E27FC236}">
                  <a16:creationId xmlns:a16="http://schemas.microsoft.com/office/drawing/2014/main" id="{6E9950DF-4CF5-807C-C471-912569F8C852}"/>
                </a:ext>
              </a:extLst>
            </p:cNvPr>
            <p:cNvSpPr/>
            <p:nvPr/>
          </p:nvSpPr>
          <p:spPr>
            <a:xfrm>
              <a:off x="4218479" y="1563659"/>
              <a:ext cx="28819" cy="27653"/>
            </a:xfrm>
            <a:custGeom>
              <a:avLst/>
              <a:gdLst/>
              <a:ahLst/>
              <a:cxnLst/>
              <a:rect l="l" t="t" r="r" b="b"/>
              <a:pathLst>
                <a:path w="420" h="403" extrusionOk="0">
                  <a:moveTo>
                    <a:pt x="0" y="1"/>
                  </a:moveTo>
                  <a:lnTo>
                    <a:pt x="419" y="1"/>
                  </a:lnTo>
                  <a:lnTo>
                    <a:pt x="419" y="402"/>
                  </a:lnTo>
                  <a:lnTo>
                    <a:pt x="0" y="4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6">
              <a:extLst>
                <a:ext uri="{FF2B5EF4-FFF2-40B4-BE49-F238E27FC236}">
                  <a16:creationId xmlns:a16="http://schemas.microsoft.com/office/drawing/2014/main" id="{75E5190A-0B0B-07EC-B9A5-CFAFD0000B87}"/>
                </a:ext>
              </a:extLst>
            </p:cNvPr>
            <p:cNvSpPr/>
            <p:nvPr/>
          </p:nvSpPr>
          <p:spPr>
            <a:xfrm>
              <a:off x="4218479" y="1619376"/>
              <a:ext cx="28819" cy="56404"/>
            </a:xfrm>
            <a:custGeom>
              <a:avLst/>
              <a:gdLst/>
              <a:ahLst/>
              <a:cxnLst/>
              <a:rect l="l" t="t" r="r" b="b"/>
              <a:pathLst>
                <a:path w="420" h="822" extrusionOk="0">
                  <a:moveTo>
                    <a:pt x="0" y="1"/>
                  </a:moveTo>
                  <a:lnTo>
                    <a:pt x="419" y="1"/>
                  </a:lnTo>
                  <a:lnTo>
                    <a:pt x="419" y="821"/>
                  </a:lnTo>
                  <a:lnTo>
                    <a:pt x="0" y="82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6">
              <a:extLst>
                <a:ext uri="{FF2B5EF4-FFF2-40B4-BE49-F238E27FC236}">
                  <a16:creationId xmlns:a16="http://schemas.microsoft.com/office/drawing/2014/main" id="{BE68A5AC-6340-05F7-42BB-E372EC6467F0}"/>
                </a:ext>
              </a:extLst>
            </p:cNvPr>
            <p:cNvSpPr/>
            <p:nvPr/>
          </p:nvSpPr>
          <p:spPr>
            <a:xfrm>
              <a:off x="4366008" y="1623082"/>
              <a:ext cx="41651" cy="38632"/>
            </a:xfrm>
            <a:custGeom>
              <a:avLst/>
              <a:gdLst/>
              <a:ahLst/>
              <a:cxnLst/>
              <a:rect l="l" t="t" r="r" b="b"/>
              <a:pathLst>
                <a:path w="607" h="563" extrusionOk="0">
                  <a:moveTo>
                    <a:pt x="0" y="268"/>
                  </a:moveTo>
                  <a:lnTo>
                    <a:pt x="330" y="0"/>
                  </a:lnTo>
                  <a:lnTo>
                    <a:pt x="607" y="286"/>
                  </a:lnTo>
                  <a:lnTo>
                    <a:pt x="286" y="56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6">
              <a:extLst>
                <a:ext uri="{FF2B5EF4-FFF2-40B4-BE49-F238E27FC236}">
                  <a16:creationId xmlns:a16="http://schemas.microsoft.com/office/drawing/2014/main" id="{33F23F75-1E79-4880-8F3A-8081F46EC386}"/>
                </a:ext>
              </a:extLst>
            </p:cNvPr>
            <p:cNvSpPr/>
            <p:nvPr/>
          </p:nvSpPr>
          <p:spPr>
            <a:xfrm>
              <a:off x="4299243" y="1659792"/>
              <a:ext cx="64363" cy="57570"/>
            </a:xfrm>
            <a:custGeom>
              <a:avLst/>
              <a:gdLst/>
              <a:ahLst/>
              <a:cxnLst/>
              <a:rect l="l" t="t" r="r" b="b"/>
              <a:pathLst>
                <a:path w="938" h="839" extrusionOk="0">
                  <a:moveTo>
                    <a:pt x="1" y="545"/>
                  </a:moveTo>
                  <a:lnTo>
                    <a:pt x="652" y="0"/>
                  </a:lnTo>
                  <a:lnTo>
                    <a:pt x="937" y="295"/>
                  </a:lnTo>
                  <a:lnTo>
                    <a:pt x="286" y="83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6">
              <a:extLst>
                <a:ext uri="{FF2B5EF4-FFF2-40B4-BE49-F238E27FC236}">
                  <a16:creationId xmlns:a16="http://schemas.microsoft.com/office/drawing/2014/main" id="{5A1CAFF3-DB74-E452-E182-C9B1D87373E4}"/>
                </a:ext>
              </a:extLst>
            </p:cNvPr>
            <p:cNvSpPr/>
            <p:nvPr/>
          </p:nvSpPr>
          <p:spPr>
            <a:xfrm>
              <a:off x="4058049" y="1623082"/>
              <a:ext cx="41719" cy="38632"/>
            </a:xfrm>
            <a:custGeom>
              <a:avLst/>
              <a:gdLst/>
              <a:ahLst/>
              <a:cxnLst/>
              <a:rect l="l" t="t" r="r" b="b"/>
              <a:pathLst>
                <a:path w="608" h="563" extrusionOk="0">
                  <a:moveTo>
                    <a:pt x="1" y="294"/>
                  </a:moveTo>
                  <a:lnTo>
                    <a:pt x="277" y="0"/>
                  </a:lnTo>
                  <a:lnTo>
                    <a:pt x="607" y="268"/>
                  </a:lnTo>
                  <a:lnTo>
                    <a:pt x="322" y="56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6">
              <a:extLst>
                <a:ext uri="{FF2B5EF4-FFF2-40B4-BE49-F238E27FC236}">
                  <a16:creationId xmlns:a16="http://schemas.microsoft.com/office/drawing/2014/main" id="{F343D344-DC59-44B5-2421-704BB7785E12}"/>
                </a:ext>
              </a:extLst>
            </p:cNvPr>
            <p:cNvSpPr/>
            <p:nvPr/>
          </p:nvSpPr>
          <p:spPr>
            <a:xfrm>
              <a:off x="4102170" y="1659792"/>
              <a:ext cx="64295" cy="57570"/>
            </a:xfrm>
            <a:custGeom>
              <a:avLst/>
              <a:gdLst/>
              <a:ahLst/>
              <a:cxnLst/>
              <a:rect l="l" t="t" r="r" b="b"/>
              <a:pathLst>
                <a:path w="937" h="839" extrusionOk="0">
                  <a:moveTo>
                    <a:pt x="0" y="295"/>
                  </a:moveTo>
                  <a:lnTo>
                    <a:pt x="286" y="0"/>
                  </a:lnTo>
                  <a:lnTo>
                    <a:pt x="937" y="545"/>
                  </a:lnTo>
                  <a:lnTo>
                    <a:pt x="660" y="83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6">
              <a:extLst>
                <a:ext uri="{FF2B5EF4-FFF2-40B4-BE49-F238E27FC236}">
                  <a16:creationId xmlns:a16="http://schemas.microsoft.com/office/drawing/2014/main" id="{8AF554CC-5D6C-D120-72B2-1C682C4C4A22}"/>
                </a:ext>
              </a:extLst>
            </p:cNvPr>
            <p:cNvSpPr/>
            <p:nvPr/>
          </p:nvSpPr>
          <p:spPr>
            <a:xfrm>
              <a:off x="4296223" y="1931587"/>
              <a:ext cx="183071" cy="26967"/>
            </a:xfrm>
            <a:custGeom>
              <a:avLst/>
              <a:gdLst/>
              <a:ahLst/>
              <a:cxnLst/>
              <a:rect l="l" t="t" r="r" b="b"/>
              <a:pathLst>
                <a:path w="2668" h="393" extrusionOk="0">
                  <a:moveTo>
                    <a:pt x="0" y="0"/>
                  </a:moveTo>
                  <a:lnTo>
                    <a:pt x="2668" y="0"/>
                  </a:lnTo>
                  <a:lnTo>
                    <a:pt x="2668" y="393"/>
                  </a:lnTo>
                  <a:lnTo>
                    <a:pt x="0" y="39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6">
              <a:extLst>
                <a:ext uri="{FF2B5EF4-FFF2-40B4-BE49-F238E27FC236}">
                  <a16:creationId xmlns:a16="http://schemas.microsoft.com/office/drawing/2014/main" id="{3D2243CA-5090-14E2-42A3-2BB3E8AB8946}"/>
                </a:ext>
              </a:extLst>
            </p:cNvPr>
            <p:cNvSpPr/>
            <p:nvPr/>
          </p:nvSpPr>
          <p:spPr>
            <a:xfrm>
              <a:off x="3985862" y="1931587"/>
              <a:ext cx="183071" cy="26967"/>
            </a:xfrm>
            <a:custGeom>
              <a:avLst/>
              <a:gdLst/>
              <a:ahLst/>
              <a:cxnLst/>
              <a:rect l="l" t="t" r="r" b="b"/>
              <a:pathLst>
                <a:path w="2668" h="393" extrusionOk="0">
                  <a:moveTo>
                    <a:pt x="0" y="0"/>
                  </a:moveTo>
                  <a:lnTo>
                    <a:pt x="2668" y="0"/>
                  </a:lnTo>
                  <a:lnTo>
                    <a:pt x="2668" y="393"/>
                  </a:lnTo>
                  <a:lnTo>
                    <a:pt x="0" y="39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6">
              <a:extLst>
                <a:ext uri="{FF2B5EF4-FFF2-40B4-BE49-F238E27FC236}">
                  <a16:creationId xmlns:a16="http://schemas.microsoft.com/office/drawing/2014/main" id="{DEBC3C8D-A8A1-B47A-5C89-955B46671E12}"/>
                </a:ext>
              </a:extLst>
            </p:cNvPr>
            <p:cNvSpPr/>
            <p:nvPr/>
          </p:nvSpPr>
          <p:spPr>
            <a:xfrm>
              <a:off x="4143753" y="1785294"/>
              <a:ext cx="178817" cy="78430"/>
            </a:xfrm>
            <a:custGeom>
              <a:avLst/>
              <a:gdLst/>
              <a:ahLst/>
              <a:cxnLst/>
              <a:rect l="l" t="t" r="r" b="b"/>
              <a:pathLst>
                <a:path w="2606" h="1143" extrusionOk="0">
                  <a:moveTo>
                    <a:pt x="1812" y="1142"/>
                  </a:moveTo>
                  <a:lnTo>
                    <a:pt x="1812" y="732"/>
                  </a:lnTo>
                  <a:cubicBezTo>
                    <a:pt x="1812" y="544"/>
                    <a:pt x="1981" y="393"/>
                    <a:pt x="2186" y="393"/>
                  </a:cubicBezTo>
                  <a:lnTo>
                    <a:pt x="2606" y="393"/>
                  </a:lnTo>
                  <a:lnTo>
                    <a:pt x="2606" y="0"/>
                  </a:lnTo>
                  <a:lnTo>
                    <a:pt x="1" y="0"/>
                  </a:lnTo>
                  <a:lnTo>
                    <a:pt x="1" y="393"/>
                  </a:lnTo>
                  <a:lnTo>
                    <a:pt x="411" y="393"/>
                  </a:lnTo>
                  <a:cubicBezTo>
                    <a:pt x="616" y="393"/>
                    <a:pt x="777" y="544"/>
                    <a:pt x="777" y="732"/>
                  </a:cubicBezTo>
                  <a:lnTo>
                    <a:pt x="777" y="11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6">
              <a:extLst>
                <a:ext uri="{FF2B5EF4-FFF2-40B4-BE49-F238E27FC236}">
                  <a16:creationId xmlns:a16="http://schemas.microsoft.com/office/drawing/2014/main" id="{9448266F-F9BD-5595-213C-35D7B3B92A93}"/>
                </a:ext>
              </a:extLst>
            </p:cNvPr>
            <p:cNvSpPr/>
            <p:nvPr/>
          </p:nvSpPr>
          <p:spPr>
            <a:xfrm>
              <a:off x="4197001" y="1889936"/>
              <a:ext cx="71088" cy="95584"/>
            </a:xfrm>
            <a:custGeom>
              <a:avLst/>
              <a:gdLst/>
              <a:ahLst/>
              <a:cxnLst/>
              <a:rect l="l" t="t" r="r" b="b"/>
              <a:pathLst>
                <a:path w="1036" h="1393" extrusionOk="0">
                  <a:moveTo>
                    <a:pt x="1" y="1"/>
                  </a:moveTo>
                  <a:lnTo>
                    <a:pt x="1036" y="1"/>
                  </a:lnTo>
                  <a:lnTo>
                    <a:pt x="1036" y="1392"/>
                  </a:lnTo>
                  <a:lnTo>
                    <a:pt x="1" y="13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6">
              <a:extLst>
                <a:ext uri="{FF2B5EF4-FFF2-40B4-BE49-F238E27FC236}">
                  <a16:creationId xmlns:a16="http://schemas.microsoft.com/office/drawing/2014/main" id="{0D6C0CB6-215B-377C-1396-9E2F7E93662B}"/>
                </a:ext>
              </a:extLst>
            </p:cNvPr>
            <p:cNvSpPr/>
            <p:nvPr/>
          </p:nvSpPr>
          <p:spPr>
            <a:xfrm>
              <a:off x="4182317" y="1705698"/>
              <a:ext cx="100456" cy="52698"/>
            </a:xfrm>
            <a:custGeom>
              <a:avLst/>
              <a:gdLst/>
              <a:ahLst/>
              <a:cxnLst/>
              <a:rect l="l" t="t" r="r" b="b"/>
              <a:pathLst>
                <a:path w="1464" h="768" extrusionOk="0">
                  <a:moveTo>
                    <a:pt x="1464" y="687"/>
                  </a:moveTo>
                  <a:cubicBezTo>
                    <a:pt x="1464" y="313"/>
                    <a:pt x="1125" y="0"/>
                    <a:pt x="723" y="9"/>
                  </a:cubicBezTo>
                  <a:cubicBezTo>
                    <a:pt x="322" y="18"/>
                    <a:pt x="1" y="322"/>
                    <a:pt x="1" y="696"/>
                  </a:cubicBezTo>
                  <a:lnTo>
                    <a:pt x="1" y="768"/>
                  </a:lnTo>
                  <a:lnTo>
                    <a:pt x="1464" y="76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ubtitle 1">
            <a:extLst>
              <a:ext uri="{FF2B5EF4-FFF2-40B4-BE49-F238E27FC236}">
                <a16:creationId xmlns:a16="http://schemas.microsoft.com/office/drawing/2014/main" id="{BE26FE8B-0ADC-D407-1858-5F5BA26B6F45}"/>
              </a:ext>
            </a:extLst>
          </p:cNvPr>
          <p:cNvSpPr>
            <a:spLocks noGrp="1" noChangeArrowheads="1"/>
          </p:cNvSpPr>
          <p:nvPr>
            <p:ph type="subTitle" idx="1"/>
          </p:nvPr>
        </p:nvSpPr>
        <p:spPr bwMode="auto">
          <a:xfrm>
            <a:off x="127274" y="2529525"/>
            <a:ext cx="428797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Purpose:</a:t>
            </a:r>
            <a:r>
              <a:rPr kumimoji="0" lang="en-US" altLang="en-US" b="0" i="0" u="none" strike="noStrike" cap="none" normalizeH="0" baseline="0" dirty="0">
                <a:ln>
                  <a:noFill/>
                </a:ln>
                <a:solidFill>
                  <a:schemeClr val="tx1"/>
                </a:solidFill>
                <a:effectLst/>
                <a:latin typeface="Arial" panose="020B0604020202020204" pitchFamily="34" charset="0"/>
              </a:rPr>
              <a:t> To execute the irrigation process based on the decision.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Input:</a:t>
            </a:r>
            <a:r>
              <a:rPr kumimoji="0" lang="en-US" altLang="en-US" b="0" i="0" u="none" strike="noStrike" cap="none" normalizeH="0" baseline="0" dirty="0">
                <a:ln>
                  <a:noFill/>
                </a:ln>
                <a:solidFill>
                  <a:schemeClr val="tx1"/>
                </a:solidFill>
                <a:effectLst/>
                <a:latin typeface="Arial" panose="020B0604020202020204" pitchFamily="34" charset="0"/>
              </a:rPr>
              <a:t> Decision from the ML module.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Process: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If irrigation is required, the relay module activates the water pump.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Water is delivered to crops through controlled valves.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Output:</a:t>
            </a:r>
            <a:r>
              <a:rPr kumimoji="0" lang="en-US" altLang="en-US" b="0" i="0" u="none" strike="noStrike" cap="none" normalizeH="0" baseline="0" dirty="0">
                <a:ln>
                  <a:noFill/>
                </a:ln>
                <a:solidFill>
                  <a:schemeClr val="tx1"/>
                </a:solidFill>
                <a:effectLst/>
                <a:latin typeface="Arial" panose="020B0604020202020204" pitchFamily="34" charset="0"/>
              </a:rPr>
              <a:t> Controlled irrigation. </a:t>
            </a:r>
          </a:p>
        </p:txBody>
      </p:sp>
      <p:sp>
        <p:nvSpPr>
          <p:cNvPr id="7" name="Rectangle 2">
            <a:extLst>
              <a:ext uri="{FF2B5EF4-FFF2-40B4-BE49-F238E27FC236}">
                <a16:creationId xmlns:a16="http://schemas.microsoft.com/office/drawing/2014/main" id="{E98E30AE-9208-1531-CC1D-00A1D6BD430E}"/>
              </a:ext>
            </a:extLst>
          </p:cNvPr>
          <p:cNvSpPr>
            <a:spLocks noGrp="1" noChangeArrowheads="1"/>
          </p:cNvSpPr>
          <p:nvPr>
            <p:ph type="subTitle" idx="2"/>
          </p:nvPr>
        </p:nvSpPr>
        <p:spPr bwMode="auto">
          <a:xfrm>
            <a:off x="4728757" y="2323793"/>
            <a:ext cx="408736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1" indent="0" algn="l" eaLnBrk="0" fontAlgn="base" hangingPunct="0">
              <a:spcBef>
                <a:spcPct val="0"/>
              </a:spcBef>
              <a:spcAft>
                <a:spcPct val="0"/>
              </a:spcAft>
              <a:buClrTx/>
              <a:buSzTx/>
            </a:pPr>
            <a:r>
              <a:rPr lang="en-US" b="1" dirty="0"/>
              <a:t>Purpose:</a:t>
            </a:r>
            <a:r>
              <a:rPr lang="en-US" dirty="0"/>
              <a:t> To provide a platform for users to monitor and control the system remotely.</a:t>
            </a:r>
          </a:p>
          <a:p>
            <a:pPr marL="457200" lvl="1" indent="0" algn="l" eaLnBrk="0" fontAlgn="base" hangingPunct="0">
              <a:spcBef>
                <a:spcPct val="0"/>
              </a:spcBef>
              <a:spcAft>
                <a:spcPct val="0"/>
              </a:spcAft>
              <a:buClrTx/>
              <a:buSzTx/>
            </a:pPr>
            <a:r>
              <a:rPr lang="en-US" b="1" dirty="0"/>
              <a:t>Input:</a:t>
            </a:r>
            <a:r>
              <a:rPr lang="en-US" dirty="0"/>
              <a:t> User commands (e.g., start/stop irrigation) or system data.</a:t>
            </a:r>
          </a:p>
          <a:p>
            <a:pPr marL="139700" indent="0" algn="l"/>
            <a:r>
              <a:rPr lang="en-US" b="1" dirty="0"/>
              <a:t>        Process:</a:t>
            </a:r>
          </a:p>
          <a:p>
            <a:pPr algn="l">
              <a:buFont typeface="Arial" panose="020B0604020202020204" pitchFamily="34" charset="0"/>
              <a:buChar char="•"/>
            </a:pPr>
            <a:r>
              <a:rPr lang="en-US" dirty="0"/>
              <a:t>Display real-time data and graphs.</a:t>
            </a:r>
          </a:p>
          <a:p>
            <a:pPr algn="l">
              <a:buFont typeface="Arial" panose="020B0604020202020204" pitchFamily="34" charset="0"/>
              <a:buChar char="•"/>
            </a:pPr>
            <a:r>
              <a:rPr lang="en-US" dirty="0"/>
              <a:t>Allow manual override of the automated system.</a:t>
            </a:r>
          </a:p>
          <a:p>
            <a:pPr marL="457200" lvl="1" indent="0" algn="l" eaLnBrk="0" fontAlgn="base" hangingPunct="0">
              <a:spcBef>
                <a:spcPct val="0"/>
              </a:spcBef>
              <a:spcAft>
                <a:spcPct val="0"/>
              </a:spcAft>
              <a:buClrTx/>
              <a:buSzTx/>
            </a:pPr>
            <a:r>
              <a:rPr lang="en-US" b="1" dirty="0"/>
              <a:t>Output:</a:t>
            </a:r>
            <a:r>
              <a:rPr lang="en-US" dirty="0"/>
              <a:t> Visual insights and remote system control.	</a:t>
            </a:r>
          </a:p>
          <a:p>
            <a:pPr marL="457200" lvl="1" indent="0" algn="l" eaLnBrk="0" fontAlgn="base" hangingPunct="0">
              <a:spcBef>
                <a:spcPct val="0"/>
              </a:spcBef>
              <a:spcAft>
                <a:spcPct val="0"/>
              </a:spcAft>
              <a:buClrTx/>
              <a:buSzTx/>
            </a:pPr>
            <a:endParaRPr lang="en-US" dirty="0"/>
          </a:p>
          <a:p>
            <a:pPr marL="457200" lvl="1" indent="0" algn="l" eaLnBrk="0" fontAlgn="base" hangingPunct="0">
              <a:spcBef>
                <a:spcPct val="0"/>
              </a:spcBef>
              <a:spcAft>
                <a:spcPct val="0"/>
              </a:spcAft>
              <a:buClrTx/>
              <a:buSzTx/>
            </a:pP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endParaRPr lang="en-US" altLang="en-US" dirty="0">
              <a:solidFill>
                <a:schemeClr val="tx1"/>
              </a:solidFill>
              <a:latin typeface="Arial" panose="020B0604020202020204" pitchFamily="34" charset="0"/>
            </a:endParaRPr>
          </a:p>
          <a:p>
            <a:pPr marL="457200" lvl="1" indent="0" algn="l" eaLnBrk="0" fontAlgn="base" hangingPunct="0">
              <a:spcBef>
                <a:spcPct val="0"/>
              </a:spcBef>
              <a:spcAft>
                <a:spcPct val="0"/>
              </a:spcAft>
              <a:buClrTx/>
              <a:buSzTx/>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5780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7">
          <a:extLst>
            <a:ext uri="{FF2B5EF4-FFF2-40B4-BE49-F238E27FC236}">
              <a16:creationId xmlns:a16="http://schemas.microsoft.com/office/drawing/2014/main" id="{5B98156A-0D38-34B7-5132-9AD4CA152FE2}"/>
            </a:ext>
          </a:extLst>
        </p:cNvPr>
        <p:cNvGrpSpPr/>
        <p:nvPr/>
      </p:nvGrpSpPr>
      <p:grpSpPr>
        <a:xfrm>
          <a:off x="0" y="0"/>
          <a:ext cx="0" cy="0"/>
          <a:chOff x="0" y="0"/>
          <a:chExt cx="0" cy="0"/>
        </a:xfrm>
      </p:grpSpPr>
      <p:sp>
        <p:nvSpPr>
          <p:cNvPr id="899" name="Google Shape;899;p49">
            <a:extLst>
              <a:ext uri="{FF2B5EF4-FFF2-40B4-BE49-F238E27FC236}">
                <a16:creationId xmlns:a16="http://schemas.microsoft.com/office/drawing/2014/main" id="{DAAA320B-B5C5-4CC6-25E2-72C169958318}"/>
              </a:ext>
            </a:extLst>
          </p:cNvPr>
          <p:cNvSpPr txBox="1">
            <a:spLocks noGrp="1"/>
          </p:cNvSpPr>
          <p:nvPr>
            <p:ph type="title"/>
          </p:nvPr>
        </p:nvSpPr>
        <p:spPr>
          <a:xfrm>
            <a:off x="1984676" y="176958"/>
            <a:ext cx="4999597" cy="4696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t>Implementation and Coding</a:t>
            </a:r>
            <a:endParaRPr sz="2400" dirty="0"/>
          </a:p>
        </p:txBody>
      </p:sp>
      <p:pic>
        <p:nvPicPr>
          <p:cNvPr id="4" name="Picture 3">
            <a:extLst>
              <a:ext uri="{FF2B5EF4-FFF2-40B4-BE49-F238E27FC236}">
                <a16:creationId xmlns:a16="http://schemas.microsoft.com/office/drawing/2014/main" id="{4B923336-2759-623B-B2F9-B0E6DF8E5C44}"/>
              </a:ext>
            </a:extLst>
          </p:cNvPr>
          <p:cNvPicPr>
            <a:picLocks noChangeAspect="1"/>
          </p:cNvPicPr>
          <p:nvPr/>
        </p:nvPicPr>
        <p:blipFill>
          <a:blip r:embed="rId3"/>
          <a:stretch>
            <a:fillRect/>
          </a:stretch>
        </p:blipFill>
        <p:spPr>
          <a:xfrm>
            <a:off x="1" y="800941"/>
            <a:ext cx="9144000" cy="4342559"/>
          </a:xfrm>
          <a:prstGeom prst="rect">
            <a:avLst/>
          </a:prstGeom>
        </p:spPr>
      </p:pic>
    </p:spTree>
    <p:extLst>
      <p:ext uri="{BB962C8B-B14F-4D97-AF65-F5344CB8AC3E}">
        <p14:creationId xmlns:p14="http://schemas.microsoft.com/office/powerpoint/2010/main" val="319153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7">
          <a:extLst>
            <a:ext uri="{FF2B5EF4-FFF2-40B4-BE49-F238E27FC236}">
              <a16:creationId xmlns:a16="http://schemas.microsoft.com/office/drawing/2014/main" id="{A04B28B5-E2A4-B310-7A86-14CA9460B53A}"/>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6823EB90-D354-286A-4635-7858A7B78529}"/>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59044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7">
          <a:extLst>
            <a:ext uri="{FF2B5EF4-FFF2-40B4-BE49-F238E27FC236}">
              <a16:creationId xmlns:a16="http://schemas.microsoft.com/office/drawing/2014/main" id="{1D766620-094B-F094-F2ED-754C618A090B}"/>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66CF7945-6CE8-C7BA-2788-0F52B7E210A1}"/>
              </a:ext>
            </a:extLst>
          </p:cNvPr>
          <p:cNvPicPr>
            <a:picLocks noChangeAspect="1"/>
          </p:cNvPicPr>
          <p:nvPr/>
        </p:nvPicPr>
        <p:blipFill>
          <a:blip r:embed="rId3"/>
          <a:stretch>
            <a:fillRect/>
          </a:stretch>
        </p:blipFill>
        <p:spPr>
          <a:xfrm>
            <a:off x="0" y="5410"/>
            <a:ext cx="9143999" cy="5138090"/>
          </a:xfrm>
          <a:prstGeom prst="rect">
            <a:avLst/>
          </a:prstGeom>
        </p:spPr>
      </p:pic>
    </p:spTree>
    <p:extLst>
      <p:ext uri="{BB962C8B-B14F-4D97-AF65-F5344CB8AC3E}">
        <p14:creationId xmlns:p14="http://schemas.microsoft.com/office/powerpoint/2010/main" val="3656947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7">
          <a:extLst>
            <a:ext uri="{FF2B5EF4-FFF2-40B4-BE49-F238E27FC236}">
              <a16:creationId xmlns:a16="http://schemas.microsoft.com/office/drawing/2014/main" id="{EA0017A2-FE14-2716-4FA9-8E0F0548AB17}"/>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08B5FC15-313C-E8A9-207E-ABEB31FF4608}"/>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750749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7">
          <a:extLst>
            <a:ext uri="{FF2B5EF4-FFF2-40B4-BE49-F238E27FC236}">
              <a16:creationId xmlns:a16="http://schemas.microsoft.com/office/drawing/2014/main" id="{B22DA4A7-F778-F026-8922-8007B97BA1C8}"/>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1E05BE9F-EF8D-6834-BA15-4901B23D5E67}"/>
              </a:ext>
            </a:extLst>
          </p:cNvPr>
          <p:cNvPicPr>
            <a:picLocks noChangeAspect="1"/>
          </p:cNvPicPr>
          <p:nvPr/>
        </p:nvPicPr>
        <p:blipFill>
          <a:blip r:embed="rId3"/>
          <a:stretch>
            <a:fillRect/>
          </a:stretch>
        </p:blipFill>
        <p:spPr>
          <a:xfrm>
            <a:off x="0" y="1"/>
            <a:ext cx="9143999" cy="5143500"/>
          </a:xfrm>
          <a:prstGeom prst="rect">
            <a:avLst/>
          </a:prstGeom>
        </p:spPr>
      </p:pic>
    </p:spTree>
    <p:extLst>
      <p:ext uri="{BB962C8B-B14F-4D97-AF65-F5344CB8AC3E}">
        <p14:creationId xmlns:p14="http://schemas.microsoft.com/office/powerpoint/2010/main" val="333930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4">
          <a:extLst>
            <a:ext uri="{FF2B5EF4-FFF2-40B4-BE49-F238E27FC236}">
              <a16:creationId xmlns:a16="http://schemas.microsoft.com/office/drawing/2014/main" id="{1CF389A0-EABA-58B9-E278-210B1CB6CE23}"/>
            </a:ext>
          </a:extLst>
        </p:cNvPr>
        <p:cNvGrpSpPr/>
        <p:nvPr/>
      </p:nvGrpSpPr>
      <p:grpSpPr>
        <a:xfrm>
          <a:off x="0" y="0"/>
          <a:ext cx="0" cy="0"/>
          <a:chOff x="0" y="0"/>
          <a:chExt cx="0" cy="0"/>
        </a:xfrm>
      </p:grpSpPr>
      <p:sp>
        <p:nvSpPr>
          <p:cNvPr id="1255" name="Google Shape;1255;p66">
            <a:extLst>
              <a:ext uri="{FF2B5EF4-FFF2-40B4-BE49-F238E27FC236}">
                <a16:creationId xmlns:a16="http://schemas.microsoft.com/office/drawing/2014/main" id="{54A37A99-EB63-5A4C-EF8B-6FE0D43392B1}"/>
              </a:ext>
            </a:extLst>
          </p:cNvPr>
          <p:cNvSpPr txBox="1">
            <a:spLocks noGrp="1"/>
          </p:cNvSpPr>
          <p:nvPr>
            <p:ph type="title"/>
          </p:nvPr>
        </p:nvSpPr>
        <p:spPr>
          <a:xfrm>
            <a:off x="2662712" y="283849"/>
            <a:ext cx="334769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a:t>
            </a:r>
            <a:endParaRPr dirty="0"/>
          </a:p>
        </p:txBody>
      </p:sp>
      <p:sp>
        <p:nvSpPr>
          <p:cNvPr id="5" name="TextBox 4">
            <a:extLst>
              <a:ext uri="{FF2B5EF4-FFF2-40B4-BE49-F238E27FC236}">
                <a16:creationId xmlns:a16="http://schemas.microsoft.com/office/drawing/2014/main" id="{6BF49129-2344-2624-F935-71B45F7D77A7}"/>
              </a:ext>
            </a:extLst>
          </p:cNvPr>
          <p:cNvSpPr txBox="1"/>
          <p:nvPr/>
        </p:nvSpPr>
        <p:spPr>
          <a:xfrm>
            <a:off x="735874" y="1104777"/>
            <a:ext cx="6971212" cy="3754874"/>
          </a:xfrm>
          <a:prstGeom prst="rect">
            <a:avLst/>
          </a:prstGeom>
          <a:noFill/>
        </p:spPr>
        <p:txBody>
          <a:bodyPr wrap="square">
            <a:spAutoFit/>
          </a:bodyPr>
          <a:lstStyle/>
          <a:p>
            <a:r>
              <a:rPr lang="en-IN" dirty="0"/>
              <a:t> Project title, guide &amp;  team members</a:t>
            </a:r>
          </a:p>
          <a:p>
            <a:r>
              <a:rPr lang="en-IN" dirty="0"/>
              <a:t> Introduction</a:t>
            </a:r>
          </a:p>
          <a:p>
            <a:r>
              <a:rPr lang="en-IN" dirty="0"/>
              <a:t> Existing work with limitations</a:t>
            </a:r>
          </a:p>
          <a:p>
            <a:r>
              <a:rPr lang="en-IN" dirty="0"/>
              <a:t> Proposed work and methodology</a:t>
            </a:r>
          </a:p>
          <a:p>
            <a:r>
              <a:rPr lang="en-IN" dirty="0"/>
              <a:t> Novelty of the project</a:t>
            </a:r>
          </a:p>
          <a:p>
            <a:r>
              <a:rPr lang="en-IN" dirty="0"/>
              <a:t> Real time usage</a:t>
            </a:r>
          </a:p>
          <a:p>
            <a:r>
              <a:rPr lang="en-IN" dirty="0"/>
              <a:t> Hardware &amp;amp; software requirements</a:t>
            </a:r>
          </a:p>
          <a:p>
            <a:r>
              <a:rPr lang="en-IN" dirty="0"/>
              <a:t> Overall system architecture diagram.</a:t>
            </a:r>
          </a:p>
          <a:p>
            <a:r>
              <a:rPr lang="en-IN" dirty="0"/>
              <a:t> Literature review</a:t>
            </a:r>
          </a:p>
          <a:p>
            <a:r>
              <a:rPr lang="en-IN" dirty="0"/>
              <a:t> Module description</a:t>
            </a:r>
          </a:p>
          <a:p>
            <a:r>
              <a:rPr lang="en-IN" dirty="0"/>
              <a:t> Module work flow explanation.</a:t>
            </a:r>
          </a:p>
          <a:p>
            <a:r>
              <a:rPr lang="en-IN" dirty="0"/>
              <a:t> Implementation and coding.</a:t>
            </a:r>
          </a:p>
          <a:p>
            <a:r>
              <a:rPr lang="en-IN" dirty="0"/>
              <a:t> Demo video.</a:t>
            </a:r>
          </a:p>
          <a:p>
            <a:r>
              <a:rPr lang="en-IN" dirty="0"/>
              <a:t> Snap shot of your project.</a:t>
            </a:r>
          </a:p>
          <a:p>
            <a:r>
              <a:rPr lang="en-IN" dirty="0"/>
              <a:t> Testing.</a:t>
            </a:r>
          </a:p>
          <a:p>
            <a:r>
              <a:rPr lang="en-IN" dirty="0"/>
              <a:t> Result and Discussion. (Input and output)</a:t>
            </a:r>
          </a:p>
          <a:p>
            <a:r>
              <a:rPr lang="en-IN" dirty="0"/>
              <a:t> Conclusion.</a:t>
            </a:r>
          </a:p>
        </p:txBody>
      </p:sp>
    </p:spTree>
    <p:extLst>
      <p:ext uri="{BB962C8B-B14F-4D97-AF65-F5344CB8AC3E}">
        <p14:creationId xmlns:p14="http://schemas.microsoft.com/office/powerpoint/2010/main" val="4066201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7">
          <a:extLst>
            <a:ext uri="{FF2B5EF4-FFF2-40B4-BE49-F238E27FC236}">
              <a16:creationId xmlns:a16="http://schemas.microsoft.com/office/drawing/2014/main" id="{40A57D24-1C70-A2A1-F229-85900853B34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6899648-88AB-D47F-F161-DC952DFD888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807895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7">
          <a:extLst>
            <a:ext uri="{FF2B5EF4-FFF2-40B4-BE49-F238E27FC236}">
              <a16:creationId xmlns:a16="http://schemas.microsoft.com/office/drawing/2014/main" id="{AADD6369-8FB4-C92E-3D15-A9C2951C6AD0}"/>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7D016E1-919C-69D2-5664-914C84A7DBDE}"/>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786693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7">
          <a:extLst>
            <a:ext uri="{FF2B5EF4-FFF2-40B4-BE49-F238E27FC236}">
              <a16:creationId xmlns:a16="http://schemas.microsoft.com/office/drawing/2014/main" id="{7770B122-806C-C179-5D9B-A0FA8BE8060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2C3E2A1-735C-5AD6-F124-CCDC818A5506}"/>
              </a:ext>
            </a:extLst>
          </p:cNvPr>
          <p:cNvPicPr>
            <a:picLocks noChangeAspect="1"/>
          </p:cNvPicPr>
          <p:nvPr/>
        </p:nvPicPr>
        <p:blipFill>
          <a:blip r:embed="rId3"/>
          <a:stretch>
            <a:fillRect/>
          </a:stretch>
        </p:blipFill>
        <p:spPr>
          <a:xfrm>
            <a:off x="0" y="0"/>
            <a:ext cx="9144000" cy="5143499"/>
          </a:xfrm>
          <a:prstGeom prst="rect">
            <a:avLst/>
          </a:prstGeom>
        </p:spPr>
      </p:pic>
    </p:spTree>
    <p:extLst>
      <p:ext uri="{BB962C8B-B14F-4D97-AF65-F5344CB8AC3E}">
        <p14:creationId xmlns:p14="http://schemas.microsoft.com/office/powerpoint/2010/main" val="1881913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7">
          <a:extLst>
            <a:ext uri="{FF2B5EF4-FFF2-40B4-BE49-F238E27FC236}">
              <a16:creationId xmlns:a16="http://schemas.microsoft.com/office/drawing/2014/main" id="{8E6CB072-B6A2-A688-DD44-4F91664A83DB}"/>
            </a:ext>
          </a:extLst>
        </p:cNvPr>
        <p:cNvGrpSpPr/>
        <p:nvPr/>
      </p:nvGrpSpPr>
      <p:grpSpPr>
        <a:xfrm>
          <a:off x="0" y="0"/>
          <a:ext cx="0" cy="0"/>
          <a:chOff x="0" y="0"/>
          <a:chExt cx="0" cy="0"/>
        </a:xfrm>
      </p:grpSpPr>
      <p:sp>
        <p:nvSpPr>
          <p:cNvPr id="899" name="Google Shape;899;p49">
            <a:extLst>
              <a:ext uri="{FF2B5EF4-FFF2-40B4-BE49-F238E27FC236}">
                <a16:creationId xmlns:a16="http://schemas.microsoft.com/office/drawing/2014/main" id="{49A89271-37AF-F920-8C0F-23C98DD002A8}"/>
              </a:ext>
            </a:extLst>
          </p:cNvPr>
          <p:cNvSpPr txBox="1">
            <a:spLocks noGrp="1"/>
          </p:cNvSpPr>
          <p:nvPr>
            <p:ph type="title"/>
          </p:nvPr>
        </p:nvSpPr>
        <p:spPr>
          <a:xfrm>
            <a:off x="1984676" y="176958"/>
            <a:ext cx="4999597" cy="4696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t>Demo Video</a:t>
            </a:r>
            <a:endParaRPr sz="2400" dirty="0"/>
          </a:p>
        </p:txBody>
      </p:sp>
      <p:pic>
        <p:nvPicPr>
          <p:cNvPr id="2" name="VID-20241220-WA0001">
            <a:hlinkClick r:id="" action="ppaction://media"/>
            <a:extLst>
              <a:ext uri="{FF2B5EF4-FFF2-40B4-BE49-F238E27FC236}">
                <a16:creationId xmlns:a16="http://schemas.microsoft.com/office/drawing/2014/main" id="{9EA89FC1-1F58-01E2-864A-EF66E0923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27667" y="646593"/>
            <a:ext cx="6891866" cy="4191000"/>
          </a:xfrm>
          <a:prstGeom prst="rect">
            <a:avLst/>
          </a:prstGeom>
        </p:spPr>
      </p:pic>
    </p:spTree>
    <p:extLst>
      <p:ext uri="{BB962C8B-B14F-4D97-AF65-F5344CB8AC3E}">
        <p14:creationId xmlns:p14="http://schemas.microsoft.com/office/powerpoint/2010/main" val="206795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7">
          <a:extLst>
            <a:ext uri="{FF2B5EF4-FFF2-40B4-BE49-F238E27FC236}">
              <a16:creationId xmlns:a16="http://schemas.microsoft.com/office/drawing/2014/main" id="{28229C13-F6E2-FA6C-550F-1A79C7487F09}"/>
            </a:ext>
          </a:extLst>
        </p:cNvPr>
        <p:cNvGrpSpPr/>
        <p:nvPr/>
      </p:nvGrpSpPr>
      <p:grpSpPr>
        <a:xfrm>
          <a:off x="0" y="0"/>
          <a:ext cx="0" cy="0"/>
          <a:chOff x="0" y="0"/>
          <a:chExt cx="0" cy="0"/>
        </a:xfrm>
      </p:grpSpPr>
      <p:sp>
        <p:nvSpPr>
          <p:cNvPr id="2" name="Google Shape;899;p49">
            <a:extLst>
              <a:ext uri="{FF2B5EF4-FFF2-40B4-BE49-F238E27FC236}">
                <a16:creationId xmlns:a16="http://schemas.microsoft.com/office/drawing/2014/main" id="{DB3F1024-B3E9-D7CA-6C01-58CA3C6250C7}"/>
              </a:ext>
            </a:extLst>
          </p:cNvPr>
          <p:cNvSpPr txBox="1">
            <a:spLocks noGrp="1"/>
          </p:cNvSpPr>
          <p:nvPr>
            <p:ph type="title"/>
          </p:nvPr>
        </p:nvSpPr>
        <p:spPr>
          <a:xfrm>
            <a:off x="1984677" y="176958"/>
            <a:ext cx="4473000" cy="4696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t>Snapshots of The Project.</a:t>
            </a:r>
            <a:endParaRPr sz="2400" dirty="0"/>
          </a:p>
        </p:txBody>
      </p:sp>
      <p:pic>
        <p:nvPicPr>
          <p:cNvPr id="4" name="Picture 3">
            <a:extLst>
              <a:ext uri="{FF2B5EF4-FFF2-40B4-BE49-F238E27FC236}">
                <a16:creationId xmlns:a16="http://schemas.microsoft.com/office/drawing/2014/main" id="{4C4E705F-A305-A880-6BAF-EAEF805B39B2}"/>
              </a:ext>
            </a:extLst>
          </p:cNvPr>
          <p:cNvPicPr>
            <a:picLocks noChangeAspect="1"/>
          </p:cNvPicPr>
          <p:nvPr/>
        </p:nvPicPr>
        <p:blipFill>
          <a:blip r:embed="rId3"/>
          <a:stretch>
            <a:fillRect/>
          </a:stretch>
        </p:blipFill>
        <p:spPr>
          <a:xfrm>
            <a:off x="0" y="689371"/>
            <a:ext cx="9143999" cy="4454129"/>
          </a:xfrm>
          <a:prstGeom prst="rect">
            <a:avLst/>
          </a:prstGeom>
        </p:spPr>
      </p:pic>
    </p:spTree>
    <p:extLst>
      <p:ext uri="{BB962C8B-B14F-4D97-AF65-F5344CB8AC3E}">
        <p14:creationId xmlns:p14="http://schemas.microsoft.com/office/powerpoint/2010/main" val="2933787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7">
          <a:extLst>
            <a:ext uri="{FF2B5EF4-FFF2-40B4-BE49-F238E27FC236}">
              <a16:creationId xmlns:a16="http://schemas.microsoft.com/office/drawing/2014/main" id="{01EA2CD4-ACA7-1DF7-06EB-C7EC8FE670E8}"/>
            </a:ext>
          </a:extLst>
        </p:cNvPr>
        <p:cNvGrpSpPr/>
        <p:nvPr/>
      </p:nvGrpSpPr>
      <p:grpSpPr>
        <a:xfrm>
          <a:off x="0" y="0"/>
          <a:ext cx="0" cy="0"/>
          <a:chOff x="0" y="0"/>
          <a:chExt cx="0" cy="0"/>
        </a:xfrm>
      </p:grpSpPr>
      <p:sp>
        <p:nvSpPr>
          <p:cNvPr id="2" name="Google Shape;899;p49">
            <a:extLst>
              <a:ext uri="{FF2B5EF4-FFF2-40B4-BE49-F238E27FC236}">
                <a16:creationId xmlns:a16="http://schemas.microsoft.com/office/drawing/2014/main" id="{5995E1DA-8F60-963B-DFE8-1D0E2DB8C2D6}"/>
              </a:ext>
            </a:extLst>
          </p:cNvPr>
          <p:cNvSpPr txBox="1">
            <a:spLocks noGrp="1"/>
          </p:cNvSpPr>
          <p:nvPr>
            <p:ph type="title"/>
          </p:nvPr>
        </p:nvSpPr>
        <p:spPr>
          <a:xfrm>
            <a:off x="1984677" y="176958"/>
            <a:ext cx="4473000" cy="4696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t>Snapshots of The Project.</a:t>
            </a:r>
            <a:endParaRPr sz="2400" dirty="0"/>
          </a:p>
        </p:txBody>
      </p:sp>
      <p:pic>
        <p:nvPicPr>
          <p:cNvPr id="5" name="Picture 4">
            <a:extLst>
              <a:ext uri="{FF2B5EF4-FFF2-40B4-BE49-F238E27FC236}">
                <a16:creationId xmlns:a16="http://schemas.microsoft.com/office/drawing/2014/main" id="{D0238AAA-7CE7-10A2-C9B6-A4F8A784CEFA}"/>
              </a:ext>
            </a:extLst>
          </p:cNvPr>
          <p:cNvPicPr>
            <a:picLocks noChangeAspect="1"/>
          </p:cNvPicPr>
          <p:nvPr/>
        </p:nvPicPr>
        <p:blipFill>
          <a:blip r:embed="rId3"/>
          <a:stretch>
            <a:fillRect/>
          </a:stretch>
        </p:blipFill>
        <p:spPr>
          <a:xfrm>
            <a:off x="0" y="7144"/>
            <a:ext cx="9144000" cy="5136356"/>
          </a:xfrm>
          <a:prstGeom prst="rect">
            <a:avLst/>
          </a:prstGeom>
        </p:spPr>
      </p:pic>
    </p:spTree>
    <p:extLst>
      <p:ext uri="{BB962C8B-B14F-4D97-AF65-F5344CB8AC3E}">
        <p14:creationId xmlns:p14="http://schemas.microsoft.com/office/powerpoint/2010/main" val="690797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9" name="Google Shape;899;p49"/>
          <p:cNvSpPr txBox="1">
            <a:spLocks noGrp="1"/>
          </p:cNvSpPr>
          <p:nvPr>
            <p:ph type="title"/>
          </p:nvPr>
        </p:nvSpPr>
        <p:spPr>
          <a:xfrm>
            <a:off x="1984677" y="176958"/>
            <a:ext cx="4473000" cy="4696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Result and Discussion</a:t>
            </a:r>
            <a:endParaRPr sz="2400" dirty="0"/>
          </a:p>
        </p:txBody>
      </p:sp>
      <p:pic>
        <p:nvPicPr>
          <p:cNvPr id="5" name="Picture 4">
            <a:extLst>
              <a:ext uri="{FF2B5EF4-FFF2-40B4-BE49-F238E27FC236}">
                <a16:creationId xmlns:a16="http://schemas.microsoft.com/office/drawing/2014/main" id="{B415929A-1B37-701D-2F90-4F9677A89520}"/>
              </a:ext>
            </a:extLst>
          </p:cNvPr>
          <p:cNvPicPr>
            <a:picLocks noChangeAspect="1"/>
          </p:cNvPicPr>
          <p:nvPr/>
        </p:nvPicPr>
        <p:blipFill>
          <a:blip r:embed="rId3"/>
          <a:stretch>
            <a:fillRect/>
          </a:stretch>
        </p:blipFill>
        <p:spPr>
          <a:xfrm>
            <a:off x="125753" y="838000"/>
            <a:ext cx="3562847" cy="2857899"/>
          </a:xfrm>
          <a:prstGeom prst="rect">
            <a:avLst/>
          </a:prstGeom>
        </p:spPr>
      </p:pic>
      <p:pic>
        <p:nvPicPr>
          <p:cNvPr id="7" name="Picture 6">
            <a:extLst>
              <a:ext uri="{FF2B5EF4-FFF2-40B4-BE49-F238E27FC236}">
                <a16:creationId xmlns:a16="http://schemas.microsoft.com/office/drawing/2014/main" id="{25B5AFEF-0BAB-F9B9-17C4-B1C7860D982A}"/>
              </a:ext>
            </a:extLst>
          </p:cNvPr>
          <p:cNvPicPr>
            <a:picLocks noChangeAspect="1"/>
          </p:cNvPicPr>
          <p:nvPr/>
        </p:nvPicPr>
        <p:blipFill>
          <a:blip r:embed="rId4"/>
          <a:stretch>
            <a:fillRect/>
          </a:stretch>
        </p:blipFill>
        <p:spPr>
          <a:xfrm>
            <a:off x="125753" y="3624053"/>
            <a:ext cx="3562846" cy="1113409"/>
          </a:xfrm>
          <a:prstGeom prst="rect">
            <a:avLst/>
          </a:prstGeom>
        </p:spPr>
      </p:pic>
      <p:sp>
        <p:nvSpPr>
          <p:cNvPr id="9" name="TextBox 8">
            <a:extLst>
              <a:ext uri="{FF2B5EF4-FFF2-40B4-BE49-F238E27FC236}">
                <a16:creationId xmlns:a16="http://schemas.microsoft.com/office/drawing/2014/main" id="{5F75B893-E7CF-53B9-1CF5-952A54AAB9B9}"/>
              </a:ext>
            </a:extLst>
          </p:cNvPr>
          <p:cNvSpPr txBox="1"/>
          <p:nvPr/>
        </p:nvSpPr>
        <p:spPr>
          <a:xfrm>
            <a:off x="4371974" y="838000"/>
            <a:ext cx="4171406" cy="2862322"/>
          </a:xfrm>
          <a:prstGeom prst="rect">
            <a:avLst/>
          </a:prstGeom>
          <a:noFill/>
        </p:spPr>
        <p:txBody>
          <a:bodyPr wrap="square">
            <a:spAutoFit/>
          </a:bodyPr>
          <a:lstStyle/>
          <a:p>
            <a:r>
              <a:rPr lang="en-US" sz="2000" b="1" dirty="0"/>
              <a:t>KNN Performance:</a:t>
            </a:r>
          </a:p>
          <a:p>
            <a:endParaRPr lang="en-US" sz="2000" b="1" dirty="0"/>
          </a:p>
          <a:p>
            <a:r>
              <a:rPr lang="en-US" b="1" dirty="0"/>
              <a:t> Accuracy (80%):  </a:t>
            </a:r>
            <a:r>
              <a:rPr lang="en-US" dirty="0"/>
              <a:t>Indicates that KNN correctly classified 4 out of 5 test cases.</a:t>
            </a:r>
          </a:p>
          <a:p>
            <a:endParaRPr lang="en-US" dirty="0"/>
          </a:p>
          <a:p>
            <a:r>
              <a:rPr lang="en-US" b="1" dirty="0"/>
              <a:t> Precision (100%): </a:t>
            </a:r>
            <a:r>
              <a:rPr lang="en-US" dirty="0"/>
              <a:t>All predicted positives were correct.</a:t>
            </a:r>
          </a:p>
          <a:p>
            <a:endParaRPr lang="en-US" dirty="0"/>
          </a:p>
          <a:p>
            <a:r>
              <a:rPr lang="en-US" b="1" dirty="0"/>
              <a:t> Recall (50%): </a:t>
            </a:r>
            <a:r>
              <a:rPr lang="en-US" dirty="0"/>
              <a:t>KNN identified only half of the actual positives.</a:t>
            </a:r>
          </a:p>
          <a:p>
            <a:endParaRPr lang="en-US" dirty="0"/>
          </a:p>
          <a:p>
            <a:r>
              <a:rPr lang="en-US" dirty="0"/>
              <a:t> </a:t>
            </a:r>
            <a:r>
              <a:rPr lang="en-US" b="1" dirty="0"/>
              <a:t>F1-Score (67%): </a:t>
            </a:r>
            <a:r>
              <a:rPr lang="en-US" dirty="0"/>
              <a:t>Balances precision and recall.</a:t>
            </a:r>
            <a:endParaRPr lang="en-I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7">
          <a:extLst>
            <a:ext uri="{FF2B5EF4-FFF2-40B4-BE49-F238E27FC236}">
              <a16:creationId xmlns:a16="http://schemas.microsoft.com/office/drawing/2014/main" id="{D626C85C-880E-73ED-3CD2-6D73823898A9}"/>
            </a:ext>
          </a:extLst>
        </p:cNvPr>
        <p:cNvGrpSpPr/>
        <p:nvPr/>
      </p:nvGrpSpPr>
      <p:grpSpPr>
        <a:xfrm>
          <a:off x="0" y="0"/>
          <a:ext cx="0" cy="0"/>
          <a:chOff x="0" y="0"/>
          <a:chExt cx="0" cy="0"/>
        </a:xfrm>
      </p:grpSpPr>
      <p:sp>
        <p:nvSpPr>
          <p:cNvPr id="899" name="Google Shape;899;p49">
            <a:extLst>
              <a:ext uri="{FF2B5EF4-FFF2-40B4-BE49-F238E27FC236}">
                <a16:creationId xmlns:a16="http://schemas.microsoft.com/office/drawing/2014/main" id="{FE00D477-8F76-3BE1-8AAC-2073CCD7EB1F}"/>
              </a:ext>
            </a:extLst>
          </p:cNvPr>
          <p:cNvSpPr txBox="1">
            <a:spLocks noGrp="1"/>
          </p:cNvSpPr>
          <p:nvPr>
            <p:ph type="title"/>
          </p:nvPr>
        </p:nvSpPr>
        <p:spPr>
          <a:xfrm>
            <a:off x="1984677" y="176958"/>
            <a:ext cx="4473000" cy="4696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Result and Discussion</a:t>
            </a:r>
            <a:endParaRPr sz="2400" dirty="0"/>
          </a:p>
        </p:txBody>
      </p:sp>
      <p:sp>
        <p:nvSpPr>
          <p:cNvPr id="2" name="TextBox 1">
            <a:extLst>
              <a:ext uri="{FF2B5EF4-FFF2-40B4-BE49-F238E27FC236}">
                <a16:creationId xmlns:a16="http://schemas.microsoft.com/office/drawing/2014/main" id="{09A43483-7CF0-F087-FD0D-DED0069BA236}"/>
              </a:ext>
            </a:extLst>
          </p:cNvPr>
          <p:cNvSpPr txBox="1"/>
          <p:nvPr/>
        </p:nvSpPr>
        <p:spPr>
          <a:xfrm>
            <a:off x="539933" y="749179"/>
            <a:ext cx="1933302" cy="400110"/>
          </a:xfrm>
          <a:prstGeom prst="rect">
            <a:avLst/>
          </a:prstGeom>
          <a:noFill/>
        </p:spPr>
        <p:txBody>
          <a:bodyPr wrap="square" rtlCol="0">
            <a:spAutoFit/>
          </a:bodyPr>
          <a:lstStyle/>
          <a:p>
            <a:r>
              <a:rPr lang="en-IN" sz="2000" b="1" dirty="0"/>
              <a:t>Discussion.</a:t>
            </a:r>
          </a:p>
        </p:txBody>
      </p:sp>
      <p:sp>
        <p:nvSpPr>
          <p:cNvPr id="4" name="TextBox 3">
            <a:extLst>
              <a:ext uri="{FF2B5EF4-FFF2-40B4-BE49-F238E27FC236}">
                <a16:creationId xmlns:a16="http://schemas.microsoft.com/office/drawing/2014/main" id="{4D9714CA-7CDE-ED5C-A57D-BBB41D782220}"/>
              </a:ext>
            </a:extLst>
          </p:cNvPr>
          <p:cNvSpPr txBox="1"/>
          <p:nvPr/>
        </p:nvSpPr>
        <p:spPr>
          <a:xfrm>
            <a:off x="365760" y="1149289"/>
            <a:ext cx="8630194" cy="1723549"/>
          </a:xfrm>
          <a:prstGeom prst="rect">
            <a:avLst/>
          </a:prstGeom>
          <a:noFill/>
        </p:spPr>
        <p:txBody>
          <a:bodyPr wrap="square">
            <a:spAutoFit/>
          </a:bodyPr>
          <a:lstStyle/>
          <a:p>
            <a:pPr marL="342900" indent="-342900">
              <a:buAutoNum type="arabicPeriod"/>
            </a:pPr>
            <a:r>
              <a:rPr lang="en-US" sz="1800" b="1" dirty="0"/>
              <a:t>Key Observations </a:t>
            </a:r>
          </a:p>
          <a:p>
            <a:pPr marL="342900" indent="-342900">
              <a:buAutoNum type="arabicPeriod"/>
            </a:pPr>
            <a:endParaRPr lang="en-US" sz="1800" b="1" dirty="0"/>
          </a:p>
          <a:p>
            <a:r>
              <a:rPr lang="en-US" dirty="0"/>
              <a:t>• </a:t>
            </a:r>
            <a:r>
              <a:rPr lang="en-US" b="1" dirty="0"/>
              <a:t>Performance of KNN: </a:t>
            </a:r>
            <a:r>
              <a:rPr lang="en-US" dirty="0"/>
              <a:t>The KNN model outperformed Naïve Bayes in accuracy (80% vs. 70%) and F1-score (67% vs. 50%). This can be attributed to KNN's ability to model nonlinear decision boundaries effectively. By using a distance-based approach, KNN can handle complex relationships between features such as soil moisture and light intensity, which are critical for irrigation decisions. Despite its simplicity, KNN adapts well to the patterns present in the dataset. </a:t>
            </a:r>
            <a:endParaRPr lang="en-IN" dirty="0"/>
          </a:p>
        </p:txBody>
      </p:sp>
      <p:sp>
        <p:nvSpPr>
          <p:cNvPr id="8" name="TextBox 7">
            <a:extLst>
              <a:ext uri="{FF2B5EF4-FFF2-40B4-BE49-F238E27FC236}">
                <a16:creationId xmlns:a16="http://schemas.microsoft.com/office/drawing/2014/main" id="{F19CDC2A-698B-8621-5E91-137FD6D96EA5}"/>
              </a:ext>
            </a:extLst>
          </p:cNvPr>
          <p:cNvSpPr txBox="1"/>
          <p:nvPr/>
        </p:nvSpPr>
        <p:spPr>
          <a:xfrm>
            <a:off x="365760" y="2978517"/>
            <a:ext cx="8499566" cy="2092881"/>
          </a:xfrm>
          <a:prstGeom prst="rect">
            <a:avLst/>
          </a:prstGeom>
          <a:noFill/>
        </p:spPr>
        <p:txBody>
          <a:bodyPr wrap="square">
            <a:spAutoFit/>
          </a:bodyPr>
          <a:lstStyle/>
          <a:p>
            <a:r>
              <a:rPr lang="en-US" sz="1800" b="1" dirty="0"/>
              <a:t>2. Strengths of the Study </a:t>
            </a:r>
          </a:p>
          <a:p>
            <a:r>
              <a:rPr lang="en-US" dirty="0"/>
              <a:t>• </a:t>
            </a:r>
            <a:r>
              <a:rPr lang="en-US" b="1" dirty="0"/>
              <a:t>Reproducibility through Simulated Data</a:t>
            </a:r>
            <a:r>
              <a:rPr lang="en-US" dirty="0"/>
              <a:t>: The use of a simulated dataset ensures that the study can be replicated by other researchers or practitioners. The dataset provides predefined conditions, allowing for consistent benchmarking of different models without the variability introduced by real-world noise or missing values. </a:t>
            </a:r>
          </a:p>
          <a:p>
            <a:r>
              <a:rPr lang="en-US" b="1" dirty="0"/>
              <a:t>• Lightweight Algorithms for IoT Deployment: </a:t>
            </a:r>
            <a:r>
              <a:rPr lang="en-US" dirty="0"/>
              <a:t>Both KNN and Naïve Bayes are computationally lightweight, making them highly suitable for resource-constrained environments like IoT-based smart irrigation systems. The reduced computational overhead ensures these algorithms can run efficiently on microcontrollers or edge devices commonly used in agricultural automation.</a:t>
            </a:r>
            <a:endParaRPr lang="en-IN" dirty="0"/>
          </a:p>
        </p:txBody>
      </p:sp>
    </p:spTree>
    <p:extLst>
      <p:ext uri="{BB962C8B-B14F-4D97-AF65-F5344CB8AC3E}">
        <p14:creationId xmlns:p14="http://schemas.microsoft.com/office/powerpoint/2010/main" val="3059056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7">
          <a:extLst>
            <a:ext uri="{FF2B5EF4-FFF2-40B4-BE49-F238E27FC236}">
              <a16:creationId xmlns:a16="http://schemas.microsoft.com/office/drawing/2014/main" id="{FBCA055A-935B-533C-DB08-B938921A197D}"/>
            </a:ext>
          </a:extLst>
        </p:cNvPr>
        <p:cNvGrpSpPr/>
        <p:nvPr/>
      </p:nvGrpSpPr>
      <p:grpSpPr>
        <a:xfrm>
          <a:off x="0" y="0"/>
          <a:ext cx="0" cy="0"/>
          <a:chOff x="0" y="0"/>
          <a:chExt cx="0" cy="0"/>
        </a:xfrm>
      </p:grpSpPr>
      <p:sp>
        <p:nvSpPr>
          <p:cNvPr id="899" name="Google Shape;899;p49">
            <a:extLst>
              <a:ext uri="{FF2B5EF4-FFF2-40B4-BE49-F238E27FC236}">
                <a16:creationId xmlns:a16="http://schemas.microsoft.com/office/drawing/2014/main" id="{E925DDDF-DA40-8257-0A82-369F5DEDF424}"/>
              </a:ext>
            </a:extLst>
          </p:cNvPr>
          <p:cNvSpPr txBox="1">
            <a:spLocks noGrp="1"/>
          </p:cNvSpPr>
          <p:nvPr>
            <p:ph type="title"/>
          </p:nvPr>
        </p:nvSpPr>
        <p:spPr>
          <a:xfrm>
            <a:off x="1984677" y="176958"/>
            <a:ext cx="4473000" cy="4696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Result and Discussion</a:t>
            </a:r>
            <a:endParaRPr sz="2400" dirty="0"/>
          </a:p>
        </p:txBody>
      </p:sp>
      <p:sp>
        <p:nvSpPr>
          <p:cNvPr id="2" name="TextBox 1">
            <a:extLst>
              <a:ext uri="{FF2B5EF4-FFF2-40B4-BE49-F238E27FC236}">
                <a16:creationId xmlns:a16="http://schemas.microsoft.com/office/drawing/2014/main" id="{0FFD19DB-6169-AC9B-5CA9-9D78B75B1B9F}"/>
              </a:ext>
            </a:extLst>
          </p:cNvPr>
          <p:cNvSpPr txBox="1"/>
          <p:nvPr/>
        </p:nvSpPr>
        <p:spPr>
          <a:xfrm>
            <a:off x="513807" y="635968"/>
            <a:ext cx="1933302" cy="400110"/>
          </a:xfrm>
          <a:prstGeom prst="rect">
            <a:avLst/>
          </a:prstGeom>
          <a:noFill/>
        </p:spPr>
        <p:txBody>
          <a:bodyPr wrap="square" rtlCol="0">
            <a:spAutoFit/>
          </a:bodyPr>
          <a:lstStyle/>
          <a:p>
            <a:r>
              <a:rPr lang="en-IN" sz="2000" b="1" dirty="0"/>
              <a:t>Discussion.</a:t>
            </a:r>
          </a:p>
        </p:txBody>
      </p:sp>
      <p:sp>
        <p:nvSpPr>
          <p:cNvPr id="4" name="TextBox 3">
            <a:extLst>
              <a:ext uri="{FF2B5EF4-FFF2-40B4-BE49-F238E27FC236}">
                <a16:creationId xmlns:a16="http://schemas.microsoft.com/office/drawing/2014/main" id="{BFED6F53-C7C1-F692-07F9-486777083B5D}"/>
              </a:ext>
            </a:extLst>
          </p:cNvPr>
          <p:cNvSpPr txBox="1"/>
          <p:nvPr/>
        </p:nvSpPr>
        <p:spPr>
          <a:xfrm>
            <a:off x="365760" y="1036078"/>
            <a:ext cx="8630194" cy="4031873"/>
          </a:xfrm>
          <a:prstGeom prst="rect">
            <a:avLst/>
          </a:prstGeom>
          <a:noFill/>
        </p:spPr>
        <p:txBody>
          <a:bodyPr wrap="square">
            <a:spAutoFit/>
          </a:bodyPr>
          <a:lstStyle/>
          <a:p>
            <a:r>
              <a:rPr lang="en-US" sz="1800" b="1" dirty="0"/>
              <a:t>3. Limitations </a:t>
            </a:r>
          </a:p>
          <a:p>
            <a:r>
              <a:rPr lang="en-US" b="1" dirty="0"/>
              <a:t> • Lack of Real-World Data Variability: </a:t>
            </a:r>
            <a:r>
              <a:rPr lang="en-US" dirty="0"/>
              <a:t>The simulated dataset used in this study, while useful for proof of concept, does not fully capture the complexity and variability of real-world agricultural conditions. Factors such as soil type, crop type, and unexpected weather events (e.g., heavy rainfall or sudden drought) are not represented in the data. This limitation could affect the models' performance when deployed in actual field conditions. </a:t>
            </a:r>
          </a:p>
          <a:p>
            <a:r>
              <a:rPr lang="en-US" b="1" dirty="0"/>
              <a:t>• Absence of Hardware Integration: </a:t>
            </a:r>
            <a:r>
              <a:rPr lang="en-US" dirty="0"/>
              <a:t>The study did not incorporate hardware components such as sensors, microcontrollers, or irrigation actuators. As a result, the practicality of the models in real-world scenarios remains untested. Factors like sensor noise, hardware failures, or latency in decision execution could significantly influence the system's overall performance. </a:t>
            </a:r>
          </a:p>
          <a:p>
            <a:r>
              <a:rPr lang="en-US" b="1" dirty="0"/>
              <a:t>• Limited Dataset Size: </a:t>
            </a:r>
            <a:r>
              <a:rPr lang="en-US" dirty="0"/>
              <a:t>The dataset used for this study was relatively small, with only ten rows of data. While this is sufficient for proof of concept, it limits the generalizability of the results. Larger and more diverse datasets would provide a better understanding of the models’ performance across varying conditions. For example, incorporating data from different seasons . </a:t>
            </a:r>
          </a:p>
          <a:p>
            <a:r>
              <a:rPr lang="en-US" b="1" dirty="0"/>
              <a:t>• Scalability Concerns for KNN: </a:t>
            </a:r>
            <a:r>
              <a:rPr lang="en-US" dirty="0"/>
              <a:t>While KNN performed well, it is computationally expensive during prediction, as it calculates distances from all training points for each test case. This limitation may impact scalability, especially in large-scale applications or when deploying the model on devices with constrained computational resources.</a:t>
            </a:r>
            <a:endParaRPr lang="en-IN" dirty="0"/>
          </a:p>
        </p:txBody>
      </p:sp>
    </p:spTree>
    <p:extLst>
      <p:ext uri="{BB962C8B-B14F-4D97-AF65-F5344CB8AC3E}">
        <p14:creationId xmlns:p14="http://schemas.microsoft.com/office/powerpoint/2010/main" val="1970331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7">
          <a:extLst>
            <a:ext uri="{FF2B5EF4-FFF2-40B4-BE49-F238E27FC236}">
              <a16:creationId xmlns:a16="http://schemas.microsoft.com/office/drawing/2014/main" id="{1D705075-40BA-275F-39C0-2CE1B9395C14}"/>
            </a:ext>
          </a:extLst>
        </p:cNvPr>
        <p:cNvGrpSpPr/>
        <p:nvPr/>
      </p:nvGrpSpPr>
      <p:grpSpPr>
        <a:xfrm>
          <a:off x="0" y="0"/>
          <a:ext cx="0" cy="0"/>
          <a:chOff x="0" y="0"/>
          <a:chExt cx="0" cy="0"/>
        </a:xfrm>
      </p:grpSpPr>
      <p:sp>
        <p:nvSpPr>
          <p:cNvPr id="899" name="Google Shape;899;p49">
            <a:extLst>
              <a:ext uri="{FF2B5EF4-FFF2-40B4-BE49-F238E27FC236}">
                <a16:creationId xmlns:a16="http://schemas.microsoft.com/office/drawing/2014/main" id="{9400EC17-3E40-EDBC-E9BB-3F8C96AAB597}"/>
              </a:ext>
            </a:extLst>
          </p:cNvPr>
          <p:cNvSpPr txBox="1">
            <a:spLocks noGrp="1"/>
          </p:cNvSpPr>
          <p:nvPr>
            <p:ph type="title"/>
          </p:nvPr>
        </p:nvSpPr>
        <p:spPr>
          <a:xfrm>
            <a:off x="1984677" y="176958"/>
            <a:ext cx="4473000" cy="4696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Result and Discussion</a:t>
            </a:r>
            <a:endParaRPr sz="2400" dirty="0"/>
          </a:p>
        </p:txBody>
      </p:sp>
      <p:sp>
        <p:nvSpPr>
          <p:cNvPr id="2" name="TextBox 1">
            <a:extLst>
              <a:ext uri="{FF2B5EF4-FFF2-40B4-BE49-F238E27FC236}">
                <a16:creationId xmlns:a16="http://schemas.microsoft.com/office/drawing/2014/main" id="{2A9230DA-B87B-4179-DC69-E064B56B3B04}"/>
              </a:ext>
            </a:extLst>
          </p:cNvPr>
          <p:cNvSpPr txBox="1"/>
          <p:nvPr/>
        </p:nvSpPr>
        <p:spPr>
          <a:xfrm>
            <a:off x="513807" y="635968"/>
            <a:ext cx="1933302" cy="400110"/>
          </a:xfrm>
          <a:prstGeom prst="rect">
            <a:avLst/>
          </a:prstGeom>
          <a:noFill/>
        </p:spPr>
        <p:txBody>
          <a:bodyPr wrap="square" rtlCol="0">
            <a:spAutoFit/>
          </a:bodyPr>
          <a:lstStyle/>
          <a:p>
            <a:r>
              <a:rPr lang="en-IN" sz="2000" b="1" dirty="0"/>
              <a:t>Discussion.</a:t>
            </a:r>
          </a:p>
        </p:txBody>
      </p:sp>
      <p:sp>
        <p:nvSpPr>
          <p:cNvPr id="4" name="TextBox 3">
            <a:extLst>
              <a:ext uri="{FF2B5EF4-FFF2-40B4-BE49-F238E27FC236}">
                <a16:creationId xmlns:a16="http://schemas.microsoft.com/office/drawing/2014/main" id="{C4C2BC42-D2EA-4129-C5C8-2F4E76F55B12}"/>
              </a:ext>
            </a:extLst>
          </p:cNvPr>
          <p:cNvSpPr txBox="1"/>
          <p:nvPr/>
        </p:nvSpPr>
        <p:spPr>
          <a:xfrm>
            <a:off x="256903" y="1036078"/>
            <a:ext cx="8630194" cy="3600986"/>
          </a:xfrm>
          <a:prstGeom prst="rect">
            <a:avLst/>
          </a:prstGeom>
          <a:noFill/>
        </p:spPr>
        <p:txBody>
          <a:bodyPr wrap="square">
            <a:spAutoFit/>
          </a:bodyPr>
          <a:lstStyle/>
          <a:p>
            <a:r>
              <a:rPr lang="en-US" sz="1800" b="1" dirty="0"/>
              <a:t>4. Future Directions</a:t>
            </a:r>
          </a:p>
          <a:p>
            <a:r>
              <a:rPr lang="en-US" dirty="0"/>
              <a:t> </a:t>
            </a:r>
            <a:r>
              <a:rPr lang="en-US" b="1" dirty="0"/>
              <a:t>• Use Real-World Datasets:</a:t>
            </a:r>
          </a:p>
          <a:p>
            <a:r>
              <a:rPr lang="en-US" b="1" dirty="0"/>
              <a:t> </a:t>
            </a:r>
            <a:r>
              <a:rPr lang="en-US" dirty="0"/>
              <a:t>Collect data from actual agricultural fields, including sensor readings and real irrigation requirements. This would introduce variability and noise, providing a more robust evaluation of the models.</a:t>
            </a:r>
          </a:p>
          <a:p>
            <a:endParaRPr lang="en-US" dirty="0"/>
          </a:p>
          <a:p>
            <a:r>
              <a:rPr lang="en-US" b="1" dirty="0"/>
              <a:t> • Hardware Integration: </a:t>
            </a:r>
            <a:r>
              <a:rPr lang="en-US" dirty="0"/>
              <a:t>Implement the system with sensors and irrigation controllers to test its real-time performance. For example, soil moisture sensors can provide real-time data, which can be used to validate the system’s decisions.</a:t>
            </a:r>
          </a:p>
          <a:p>
            <a:endParaRPr lang="en-US" dirty="0"/>
          </a:p>
          <a:p>
            <a:r>
              <a:rPr lang="en-US" b="1" dirty="0"/>
              <a:t> • Optimize Models: </a:t>
            </a:r>
            <a:r>
              <a:rPr lang="en-US" dirty="0"/>
              <a:t>Combine lightweight algorithms with techniques like feature selection or dimensionality reduction to improve performance while maintaining efficiency.</a:t>
            </a:r>
          </a:p>
          <a:p>
            <a:r>
              <a:rPr lang="en-US" b="1" dirty="0"/>
              <a:t> • Expand Dataset Size: </a:t>
            </a:r>
            <a:r>
              <a:rPr lang="en-US" dirty="0"/>
              <a:t>Use larger datasets to train and test the models, ensuring they generalize well to diverse conditions. </a:t>
            </a:r>
          </a:p>
          <a:p>
            <a:endParaRPr lang="en-US" dirty="0"/>
          </a:p>
          <a:p>
            <a:r>
              <a:rPr lang="en-US" b="1" dirty="0"/>
              <a:t>• Incorporate Advanced Techniques: </a:t>
            </a:r>
            <a:r>
              <a:rPr lang="en-US" dirty="0"/>
              <a:t>Explore ensemble methods or hybrid approaches that combine the strengths of KNN and Naïve Bayes to address specific weaknesses.</a:t>
            </a:r>
            <a:endParaRPr lang="en-IN" dirty="0"/>
          </a:p>
        </p:txBody>
      </p:sp>
    </p:spTree>
    <p:extLst>
      <p:ext uri="{BB962C8B-B14F-4D97-AF65-F5344CB8AC3E}">
        <p14:creationId xmlns:p14="http://schemas.microsoft.com/office/powerpoint/2010/main" val="2884790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cxnSp>
        <p:nvCxnSpPr>
          <p:cNvPr id="697" name="Google Shape;697;p41"/>
          <p:cNvCxnSpPr/>
          <p:nvPr/>
        </p:nvCxnSpPr>
        <p:spPr>
          <a:xfrm>
            <a:off x="104802" y="1021489"/>
            <a:ext cx="9511500" cy="0"/>
          </a:xfrm>
          <a:prstGeom prst="straightConnector1">
            <a:avLst/>
          </a:prstGeom>
          <a:noFill/>
          <a:ln w="9525" cap="flat" cmpd="sng">
            <a:solidFill>
              <a:schemeClr val="accent1"/>
            </a:solidFill>
            <a:prstDash val="solid"/>
            <a:round/>
            <a:headEnd type="none" w="med" len="med"/>
            <a:tailEnd type="none" w="med" len="med"/>
          </a:ln>
        </p:spPr>
      </p:cxnSp>
      <p:sp>
        <p:nvSpPr>
          <p:cNvPr id="698" name="Google Shape;698;p41"/>
          <p:cNvSpPr txBox="1">
            <a:spLocks noGrp="1"/>
          </p:cNvSpPr>
          <p:nvPr>
            <p:ph type="title"/>
          </p:nvPr>
        </p:nvSpPr>
        <p:spPr>
          <a:xfrm>
            <a:off x="3947875" y="0"/>
            <a:ext cx="5668427" cy="116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699" name="Google Shape;699;p41"/>
          <p:cNvSpPr txBox="1">
            <a:spLocks noGrp="1"/>
          </p:cNvSpPr>
          <p:nvPr>
            <p:ph type="subTitle" idx="1"/>
          </p:nvPr>
        </p:nvSpPr>
        <p:spPr>
          <a:xfrm>
            <a:off x="4070501" y="1169700"/>
            <a:ext cx="4963730" cy="3390745"/>
          </a:xfrm>
          <a:prstGeom prst="rect">
            <a:avLst/>
          </a:prstGeom>
        </p:spPr>
        <p:txBody>
          <a:bodyPr spcFirstLastPara="1" wrap="square" lIns="91425" tIns="91425" rIns="91425" bIns="91425" anchor="t" anchorCtr="0">
            <a:noAutofit/>
          </a:bodyPr>
          <a:lstStyle/>
          <a:p>
            <a:pPr marL="0" indent="0">
              <a:lnSpc>
                <a:spcPts val="2600"/>
              </a:lnSpc>
              <a:buNone/>
            </a:pPr>
            <a:r>
              <a:rPr lang="en-US" sz="1600" kern="0" spc="-33" dirty="0">
                <a:solidFill>
                  <a:srgbClr val="272525"/>
                </a:solidFill>
                <a:latin typeface="Sora" panose="020B0604020202020204" charset="0"/>
                <a:ea typeface="Inter" pitchFamily="34" charset="-122"/>
                <a:cs typeface="Sora" panose="020B0604020202020204" charset="0"/>
              </a:rPr>
              <a:t>As water scarcity becomes an increasingly pressing global issue, the agriculture industry is seeking innovative ways to optimize irrigation and reduce water waste. This presentation will explore how the integration of sensor technology and machine learning algorithms can transform traditional irrigation practices, leading to improved crop yields, reduced environmental impact, and more sustainable water management.</a:t>
            </a:r>
            <a:endParaRPr lang="en-US" sz="1600" dirty="0">
              <a:latin typeface="Sora" panose="020B0604020202020204" charset="0"/>
              <a:cs typeface="Sora" panose="020B0604020202020204" charset="0"/>
            </a:endParaRPr>
          </a:p>
        </p:txBody>
      </p:sp>
      <p:pic>
        <p:nvPicPr>
          <p:cNvPr id="700" name="Google Shape;700;p41"/>
          <p:cNvPicPr preferRelativeResize="0">
            <a:picLocks noGrp="1"/>
          </p:cNvPicPr>
          <p:nvPr>
            <p:ph type="pic" idx="2"/>
          </p:nvPr>
        </p:nvPicPr>
        <p:blipFill rotWithShape="1">
          <a:blip r:embed="rId3">
            <a:alphaModFix/>
          </a:blip>
          <a:srcRect l="32668" r="6109"/>
          <a:stretch/>
        </p:blipFill>
        <p:spPr>
          <a:xfrm>
            <a:off x="0" y="1014145"/>
            <a:ext cx="3858750" cy="3546300"/>
          </a:xfrm>
          <a:prstGeom prst="rect">
            <a:avLst/>
          </a:prstGeom>
        </p:spPr>
      </p:pic>
      <p:grpSp>
        <p:nvGrpSpPr>
          <p:cNvPr id="701" name="Google Shape;701;p41"/>
          <p:cNvGrpSpPr/>
          <p:nvPr/>
        </p:nvGrpSpPr>
        <p:grpSpPr>
          <a:xfrm flipH="1">
            <a:off x="69093" y="3973708"/>
            <a:ext cx="738986" cy="1169667"/>
            <a:chOff x="2715175" y="2312475"/>
            <a:chExt cx="435800" cy="689825"/>
          </a:xfrm>
        </p:grpSpPr>
        <p:sp>
          <p:nvSpPr>
            <p:cNvPr id="702" name="Google Shape;702;p41"/>
            <p:cNvSpPr/>
            <p:nvPr/>
          </p:nvSpPr>
          <p:spPr>
            <a:xfrm>
              <a:off x="2715175" y="2312475"/>
              <a:ext cx="301775" cy="297975"/>
            </a:xfrm>
            <a:custGeom>
              <a:avLst/>
              <a:gdLst/>
              <a:ahLst/>
              <a:cxnLst/>
              <a:rect l="l" t="t" r="r" b="b"/>
              <a:pathLst>
                <a:path w="12071" h="11919" extrusionOk="0">
                  <a:moveTo>
                    <a:pt x="116" y="0"/>
                  </a:moveTo>
                  <a:lnTo>
                    <a:pt x="116" y="0"/>
                  </a:lnTo>
                  <a:cubicBezTo>
                    <a:pt x="116" y="0"/>
                    <a:pt x="0" y="6477"/>
                    <a:pt x="2623" y="9849"/>
                  </a:cubicBezTo>
                  <a:cubicBezTo>
                    <a:pt x="3463" y="10932"/>
                    <a:pt x="5455" y="11918"/>
                    <a:pt x="7145" y="11918"/>
                  </a:cubicBezTo>
                  <a:cubicBezTo>
                    <a:pt x="8128" y="11918"/>
                    <a:pt x="9009" y="11584"/>
                    <a:pt x="9501" y="10741"/>
                  </a:cubicBezTo>
                  <a:cubicBezTo>
                    <a:pt x="11767" y="9813"/>
                    <a:pt x="12070" y="6102"/>
                    <a:pt x="10322" y="3854"/>
                  </a:cubicBezTo>
                  <a:cubicBezTo>
                    <a:pt x="7699" y="482"/>
                    <a:pt x="117"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1"/>
            <p:cNvSpPr/>
            <p:nvPr/>
          </p:nvSpPr>
          <p:spPr>
            <a:xfrm>
              <a:off x="2808625" y="2448950"/>
              <a:ext cx="217475" cy="427050"/>
            </a:xfrm>
            <a:custGeom>
              <a:avLst/>
              <a:gdLst/>
              <a:ahLst/>
              <a:cxnLst/>
              <a:rect l="l" t="t" r="r" b="b"/>
              <a:pathLst>
                <a:path w="8699" h="17082" extrusionOk="0">
                  <a:moveTo>
                    <a:pt x="0" y="1"/>
                  </a:moveTo>
                  <a:cubicBezTo>
                    <a:pt x="1" y="1"/>
                    <a:pt x="7788" y="2866"/>
                    <a:pt x="8083" y="17049"/>
                  </a:cubicBezTo>
                  <a:cubicBezTo>
                    <a:pt x="8083" y="17049"/>
                    <a:pt x="8164" y="17082"/>
                    <a:pt x="8261" y="17082"/>
                  </a:cubicBezTo>
                  <a:cubicBezTo>
                    <a:pt x="8395" y="17082"/>
                    <a:pt x="8558" y="17019"/>
                    <a:pt x="8573" y="16719"/>
                  </a:cubicBezTo>
                  <a:cubicBezTo>
                    <a:pt x="8698" y="13837"/>
                    <a:pt x="8252" y="279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a:off x="2871050" y="2862450"/>
              <a:ext cx="279925" cy="139850"/>
            </a:xfrm>
            <a:custGeom>
              <a:avLst/>
              <a:gdLst/>
              <a:ahLst/>
              <a:cxnLst/>
              <a:rect l="l" t="t" r="r" b="b"/>
              <a:pathLst>
                <a:path w="11197" h="5594" extrusionOk="0">
                  <a:moveTo>
                    <a:pt x="5603" y="0"/>
                  </a:moveTo>
                  <a:cubicBezTo>
                    <a:pt x="2508" y="0"/>
                    <a:pt x="1" y="2507"/>
                    <a:pt x="1" y="5594"/>
                  </a:cubicBezTo>
                  <a:lnTo>
                    <a:pt x="11197" y="5594"/>
                  </a:lnTo>
                  <a:cubicBezTo>
                    <a:pt x="11197" y="2507"/>
                    <a:pt x="8690" y="0"/>
                    <a:pt x="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7">
          <a:extLst>
            <a:ext uri="{FF2B5EF4-FFF2-40B4-BE49-F238E27FC236}">
              <a16:creationId xmlns:a16="http://schemas.microsoft.com/office/drawing/2014/main" id="{38595C05-A5CE-C7B0-5601-4EC77E764E62}"/>
            </a:ext>
          </a:extLst>
        </p:cNvPr>
        <p:cNvGrpSpPr/>
        <p:nvPr/>
      </p:nvGrpSpPr>
      <p:grpSpPr>
        <a:xfrm>
          <a:off x="0" y="0"/>
          <a:ext cx="0" cy="0"/>
          <a:chOff x="0" y="0"/>
          <a:chExt cx="0" cy="0"/>
        </a:xfrm>
      </p:grpSpPr>
      <p:sp>
        <p:nvSpPr>
          <p:cNvPr id="899" name="Google Shape;899;p49">
            <a:extLst>
              <a:ext uri="{FF2B5EF4-FFF2-40B4-BE49-F238E27FC236}">
                <a16:creationId xmlns:a16="http://schemas.microsoft.com/office/drawing/2014/main" id="{406EB663-4899-ADDD-C818-00CB6E5A1ED2}"/>
              </a:ext>
            </a:extLst>
          </p:cNvPr>
          <p:cNvSpPr txBox="1">
            <a:spLocks noGrp="1"/>
          </p:cNvSpPr>
          <p:nvPr>
            <p:ph type="title"/>
          </p:nvPr>
        </p:nvSpPr>
        <p:spPr>
          <a:xfrm>
            <a:off x="1984677" y="176958"/>
            <a:ext cx="4473000" cy="4696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t>Conclusion </a:t>
            </a:r>
            <a:endParaRPr sz="2400" dirty="0"/>
          </a:p>
        </p:txBody>
      </p:sp>
      <p:sp>
        <p:nvSpPr>
          <p:cNvPr id="2" name="TextBox 1">
            <a:extLst>
              <a:ext uri="{FF2B5EF4-FFF2-40B4-BE49-F238E27FC236}">
                <a16:creationId xmlns:a16="http://schemas.microsoft.com/office/drawing/2014/main" id="{1AB8257D-AA95-DE53-FB41-74943F4FCF2D}"/>
              </a:ext>
            </a:extLst>
          </p:cNvPr>
          <p:cNvSpPr txBox="1"/>
          <p:nvPr/>
        </p:nvSpPr>
        <p:spPr>
          <a:xfrm>
            <a:off x="0" y="635968"/>
            <a:ext cx="9144000" cy="4401205"/>
          </a:xfrm>
          <a:prstGeom prst="rect">
            <a:avLst/>
          </a:prstGeom>
          <a:noFill/>
        </p:spPr>
        <p:txBody>
          <a:bodyPr wrap="square" rtlCol="0">
            <a:spAutoFit/>
          </a:bodyPr>
          <a:lstStyle/>
          <a:p>
            <a:r>
              <a:rPr lang="en-US" sz="1000" dirty="0"/>
              <a:t>The paper presents the development of an irrigation prediction system, based on simulated data with a small dataset of ten rows, using machine learning algorithms, K-Nearest Neighbours (KNN) and Naïve Bayes (NB), and assesses whether irrigation is necessary with environmental factors such as moisture in the soil, temperature, humidity, and light intensity. The results showed that KNN outperformed Naïve Bayes in terms of accuracy, precision, and F1-score, achieving an accuracy of 80% compared to Naïve Bayes’ 70%. This outcome highlights KNN's ability to model nonlinear decision boundaries, making it more adept at handling the relationships and patterns within the dataset. Despite the promising results, several limitations impacted the study's overall effectiveness.</a:t>
            </a:r>
          </a:p>
          <a:p>
            <a:endParaRPr lang="en-US" sz="1000" dirty="0"/>
          </a:p>
          <a:p>
            <a:r>
              <a:rPr lang="en-US" sz="1000" dirty="0"/>
              <a:t> The small dataset size limited the generalizability of the findings. With ten data points, the models could only be tested under such limited scenarios and could not capture the variability and unpredictability of real-world agricultural conditions. For example, the dataset lacked diversity in soil types, crop-specific irrigation needs, and external factors like seasonal changes or unexpected weather events. Also, though simulated data ensured the reproducibility and control of conditions, it did not consider the presence of real-world noise like sensor inaccuracies or missing data. These factors are crucial for deploying machine learning models in practical settings, as they significantly impact the reliability and accuracy of a system. The lack of hardware integration was also another critical limitation.</a:t>
            </a:r>
          </a:p>
          <a:p>
            <a:endParaRPr lang="en-US" sz="1000" dirty="0"/>
          </a:p>
          <a:p>
            <a:r>
              <a:rPr lang="en-US" sz="1000" dirty="0"/>
              <a:t> The study was conducted only using software-based simulations, which did not include real-time inputs from sensors or outputs to irrigation controllers. This means the operational feasibility of the system is not tested in real world. Factors such as sensor calibration, data transmission latency, and energy efficiency have not been addressed, common challenges with IoT-based systems. Moreover, though KNN performed well, its scalability may be a problem in more extensive datasets or continuous, real-time predictions due to its computational overhead during the inference. Nonetheless, the research did show promise in using lightweight machine learning algorithms for smart irrigation systems. KNN and Naïve Bayes are also computationally light, suitable for constrained resources such as those available for IoT use cases in agriculture. This simulated setting will serve as a starting point for more work and development within this context. Future work would be best spent overcoming these limitations and further perfecting the system toward greater usability and robustness.</a:t>
            </a:r>
          </a:p>
          <a:p>
            <a:endParaRPr lang="en-US" sz="1000" dirty="0"/>
          </a:p>
          <a:p>
            <a:r>
              <a:rPr lang="en-US" sz="1000" dirty="0"/>
              <a:t> One critical first step is to increase the size of the dataset so that models generalize well across a range of conditions. Realistic assessment of the models can be done by collecting data in real-world settings with diverse soil types, crops, and weather patterns. Integration of the system with hardware components such as soil moisture sensors and automated irrigation controllers would be equally important for its assessment in realtime applications. Optimize the models for scalability and efficiency when the system is deployed at large scales in agricultural settings. In conclusion, while this study sets the groundwork for machine learning-based smart irrigation systems, a lot of developments are still needed to go from the simulated environment to practical application. Building on the weaknesses and taking strength from this research, the system could be made a cost-effective, scalable, and sustainable solution to improve agricultural water management.</a:t>
            </a:r>
            <a:endParaRPr lang="en-IN" sz="1000" b="1" dirty="0"/>
          </a:p>
        </p:txBody>
      </p:sp>
    </p:spTree>
    <p:extLst>
      <p:ext uri="{BB962C8B-B14F-4D97-AF65-F5344CB8AC3E}">
        <p14:creationId xmlns:p14="http://schemas.microsoft.com/office/powerpoint/2010/main" val="513567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cxnSp>
        <p:nvCxnSpPr>
          <p:cNvPr id="709" name="Google Shape;709;p42"/>
          <p:cNvCxnSpPr/>
          <p:nvPr/>
        </p:nvCxnSpPr>
        <p:spPr>
          <a:xfrm>
            <a:off x="-89125" y="1745163"/>
            <a:ext cx="9511500" cy="0"/>
          </a:xfrm>
          <a:prstGeom prst="straightConnector1">
            <a:avLst/>
          </a:prstGeom>
          <a:noFill/>
          <a:ln w="9525" cap="flat" cmpd="sng">
            <a:solidFill>
              <a:schemeClr val="accent1"/>
            </a:solidFill>
            <a:prstDash val="solid"/>
            <a:round/>
            <a:headEnd type="none" w="med" len="med"/>
            <a:tailEnd type="none" w="med" len="med"/>
          </a:ln>
        </p:spPr>
      </p:cxnSp>
      <p:pic>
        <p:nvPicPr>
          <p:cNvPr id="710" name="Google Shape;710;p42"/>
          <p:cNvPicPr preferRelativeResize="0">
            <a:picLocks noGrp="1"/>
          </p:cNvPicPr>
          <p:nvPr>
            <p:ph type="pic" idx="3"/>
          </p:nvPr>
        </p:nvPicPr>
        <p:blipFill rotWithShape="1">
          <a:blip r:embed="rId3">
            <a:alphaModFix/>
          </a:blip>
          <a:srcRect t="15107" b="15114"/>
          <a:stretch/>
        </p:blipFill>
        <p:spPr>
          <a:xfrm>
            <a:off x="3247425" y="539500"/>
            <a:ext cx="5183351" cy="2411325"/>
          </a:xfrm>
          <a:prstGeom prst="rect">
            <a:avLst/>
          </a:prstGeom>
        </p:spPr>
      </p:pic>
      <p:sp>
        <p:nvSpPr>
          <p:cNvPr id="711" name="Google Shape;711;p42"/>
          <p:cNvSpPr txBox="1">
            <a:spLocks noGrp="1"/>
          </p:cNvSpPr>
          <p:nvPr>
            <p:ph type="title" idx="2"/>
          </p:nvPr>
        </p:nvSpPr>
        <p:spPr>
          <a:xfrm>
            <a:off x="364881" y="1968140"/>
            <a:ext cx="3527849" cy="18378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 You</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046536" y="276452"/>
            <a:ext cx="5398724" cy="873919"/>
          </a:xfrm>
          <a:prstGeom prst="rect">
            <a:avLst/>
          </a:prstGeom>
          <a:noFill/>
          <a:ln/>
        </p:spPr>
        <p:txBody>
          <a:bodyPr wrap="square" lIns="0" tIns="0" rIns="0" bIns="0" rtlCol="0" anchor="t"/>
          <a:lstStyle/>
          <a:p>
            <a:pPr>
              <a:lnSpc>
                <a:spcPts val="3438"/>
              </a:lnSpc>
            </a:pPr>
            <a:r>
              <a:rPr lang="en-US" sz="2750" b="1" spc="-83" dirty="0">
                <a:latin typeface="Inter Bold" pitchFamily="34" charset="0"/>
                <a:ea typeface="Inter Bold" pitchFamily="34" charset="-122"/>
              </a:rPr>
              <a:t>Existing Work with Limitations</a:t>
            </a:r>
            <a:endParaRPr lang="en-US" sz="2750" dirty="0"/>
          </a:p>
        </p:txBody>
      </p:sp>
      <p:sp>
        <p:nvSpPr>
          <p:cNvPr id="4" name="Shape 1"/>
          <p:cNvSpPr/>
          <p:nvPr/>
        </p:nvSpPr>
        <p:spPr>
          <a:xfrm>
            <a:off x="174725" y="1406946"/>
            <a:ext cx="314548" cy="314548"/>
          </a:xfrm>
          <a:prstGeom prst="roundRect">
            <a:avLst>
              <a:gd name="adj" fmla="val 18670"/>
            </a:avLst>
          </a:prstGeom>
          <a:solidFill>
            <a:srgbClr val="DADBF1"/>
          </a:solidFill>
          <a:ln w="7620">
            <a:solidFill>
              <a:srgbClr val="C0C1D7"/>
            </a:solidFill>
            <a:prstDash val="solid"/>
          </a:ln>
        </p:spPr>
      </p:sp>
      <p:sp>
        <p:nvSpPr>
          <p:cNvPr id="5" name="Text 2"/>
          <p:cNvSpPr/>
          <p:nvPr/>
        </p:nvSpPr>
        <p:spPr>
          <a:xfrm>
            <a:off x="289917" y="1459333"/>
            <a:ext cx="84163" cy="209773"/>
          </a:xfrm>
          <a:prstGeom prst="rect">
            <a:avLst/>
          </a:prstGeom>
          <a:noFill/>
          <a:ln/>
        </p:spPr>
        <p:txBody>
          <a:bodyPr wrap="none" lIns="0" tIns="0" rIns="0" bIns="0" rtlCol="0" anchor="t"/>
          <a:lstStyle/>
          <a:p>
            <a:pPr algn="ctr">
              <a:lnSpc>
                <a:spcPts val="1625"/>
              </a:lnSpc>
            </a:pPr>
            <a:r>
              <a:rPr lang="en-US" sz="1625" b="1" spc="-49" dirty="0">
                <a:solidFill>
                  <a:srgbClr val="272525"/>
                </a:solidFill>
                <a:latin typeface="Inter Bold" pitchFamily="34" charset="0"/>
                <a:ea typeface="Inter Bold" pitchFamily="34" charset="-122"/>
                <a:cs typeface="Inter Bold" pitchFamily="34" charset="-120"/>
              </a:rPr>
              <a:t>1</a:t>
            </a:r>
            <a:endParaRPr lang="en-US" sz="1625" dirty="0"/>
          </a:p>
        </p:txBody>
      </p:sp>
      <p:sp>
        <p:nvSpPr>
          <p:cNvPr id="6" name="Text 3"/>
          <p:cNvSpPr/>
          <p:nvPr/>
        </p:nvSpPr>
        <p:spPr>
          <a:xfrm>
            <a:off x="785478" y="1345741"/>
            <a:ext cx="1843906" cy="436959"/>
          </a:xfrm>
          <a:prstGeom prst="rect">
            <a:avLst/>
          </a:prstGeom>
          <a:noFill/>
          <a:ln/>
        </p:spPr>
        <p:txBody>
          <a:bodyPr wrap="square" lIns="0" tIns="0" rIns="0" bIns="0" rtlCol="0" anchor="t"/>
          <a:lstStyle/>
          <a:p>
            <a:pPr>
              <a:lnSpc>
                <a:spcPts val="1719"/>
              </a:lnSpc>
            </a:pPr>
            <a:r>
              <a:rPr lang="en-IN" sz="1600" b="1" dirty="0"/>
              <a:t>Traditional Irrigation Systems</a:t>
            </a:r>
            <a:r>
              <a:rPr lang="en-IN" sz="1600" dirty="0"/>
              <a:t>:</a:t>
            </a:r>
            <a:endParaRPr lang="en-US" sz="1375" dirty="0"/>
          </a:p>
        </p:txBody>
      </p:sp>
      <p:sp>
        <p:nvSpPr>
          <p:cNvPr id="8" name="Shape 5"/>
          <p:cNvSpPr/>
          <p:nvPr/>
        </p:nvSpPr>
        <p:spPr>
          <a:xfrm>
            <a:off x="3208867" y="1374189"/>
            <a:ext cx="314548" cy="314548"/>
          </a:xfrm>
          <a:prstGeom prst="roundRect">
            <a:avLst>
              <a:gd name="adj" fmla="val 18670"/>
            </a:avLst>
          </a:prstGeom>
          <a:solidFill>
            <a:srgbClr val="DADBF1"/>
          </a:solidFill>
          <a:ln w="7620">
            <a:solidFill>
              <a:srgbClr val="C0C1D7"/>
            </a:solidFill>
            <a:prstDash val="solid"/>
          </a:ln>
        </p:spPr>
      </p:sp>
      <p:sp>
        <p:nvSpPr>
          <p:cNvPr id="9" name="Text 6"/>
          <p:cNvSpPr/>
          <p:nvPr/>
        </p:nvSpPr>
        <p:spPr>
          <a:xfrm>
            <a:off x="3334701" y="1459333"/>
            <a:ext cx="62880" cy="209773"/>
          </a:xfrm>
          <a:prstGeom prst="rect">
            <a:avLst/>
          </a:prstGeom>
          <a:noFill/>
          <a:ln/>
        </p:spPr>
        <p:txBody>
          <a:bodyPr wrap="none" lIns="0" tIns="0" rIns="0" bIns="0" rtlCol="0" anchor="t"/>
          <a:lstStyle/>
          <a:p>
            <a:pPr algn="ctr">
              <a:lnSpc>
                <a:spcPts val="1625"/>
              </a:lnSpc>
            </a:pPr>
            <a:r>
              <a:rPr lang="en-US" sz="1625" b="1" spc="-49" dirty="0">
                <a:solidFill>
                  <a:srgbClr val="272525"/>
                </a:solidFill>
                <a:latin typeface="Inter Bold" pitchFamily="34" charset="0"/>
                <a:ea typeface="Inter Bold" pitchFamily="34" charset="-122"/>
                <a:cs typeface="Inter Bold" pitchFamily="34" charset="-120"/>
              </a:rPr>
              <a:t>2</a:t>
            </a:r>
            <a:endParaRPr lang="en-US" sz="1625" dirty="0"/>
          </a:p>
        </p:txBody>
      </p:sp>
      <p:sp>
        <p:nvSpPr>
          <p:cNvPr id="10" name="Text 7"/>
          <p:cNvSpPr/>
          <p:nvPr/>
        </p:nvSpPr>
        <p:spPr>
          <a:xfrm>
            <a:off x="3918347" y="1311703"/>
            <a:ext cx="1843906" cy="436959"/>
          </a:xfrm>
          <a:prstGeom prst="rect">
            <a:avLst/>
          </a:prstGeom>
          <a:noFill/>
          <a:ln/>
        </p:spPr>
        <p:txBody>
          <a:bodyPr wrap="square" lIns="0" tIns="0" rIns="0" bIns="0" rtlCol="0" anchor="t"/>
          <a:lstStyle/>
          <a:p>
            <a:pPr>
              <a:lnSpc>
                <a:spcPts val="1719"/>
              </a:lnSpc>
            </a:pPr>
            <a:r>
              <a:rPr lang="en-IN" sz="1600" b="1" dirty="0"/>
              <a:t>Sensor-Based Irrigation</a:t>
            </a:r>
            <a:r>
              <a:rPr lang="en-IN" sz="1600" dirty="0"/>
              <a:t>:</a:t>
            </a:r>
            <a:endParaRPr lang="en-US" sz="1375" dirty="0"/>
          </a:p>
        </p:txBody>
      </p:sp>
      <p:sp>
        <p:nvSpPr>
          <p:cNvPr id="12" name="Shape 9"/>
          <p:cNvSpPr/>
          <p:nvPr/>
        </p:nvSpPr>
        <p:spPr>
          <a:xfrm>
            <a:off x="6006966" y="1236459"/>
            <a:ext cx="314548" cy="314548"/>
          </a:xfrm>
          <a:prstGeom prst="roundRect">
            <a:avLst>
              <a:gd name="adj" fmla="val 18670"/>
            </a:avLst>
          </a:prstGeom>
          <a:solidFill>
            <a:srgbClr val="DADBF1"/>
          </a:solidFill>
          <a:ln w="7620">
            <a:solidFill>
              <a:srgbClr val="C0C1D7"/>
            </a:solidFill>
            <a:prstDash val="solid"/>
          </a:ln>
        </p:spPr>
      </p:sp>
      <p:sp>
        <p:nvSpPr>
          <p:cNvPr id="13" name="Text 10"/>
          <p:cNvSpPr/>
          <p:nvPr/>
        </p:nvSpPr>
        <p:spPr>
          <a:xfrm>
            <a:off x="6099723" y="1338068"/>
            <a:ext cx="129034" cy="209773"/>
          </a:xfrm>
          <a:prstGeom prst="rect">
            <a:avLst/>
          </a:prstGeom>
          <a:noFill/>
          <a:ln/>
        </p:spPr>
        <p:txBody>
          <a:bodyPr wrap="none" lIns="0" tIns="0" rIns="0" bIns="0" rtlCol="0" anchor="t"/>
          <a:lstStyle/>
          <a:p>
            <a:pPr algn="ctr">
              <a:lnSpc>
                <a:spcPts val="1625"/>
              </a:lnSpc>
            </a:pPr>
            <a:r>
              <a:rPr lang="en-US" sz="1625" b="1" spc="-49" dirty="0">
                <a:solidFill>
                  <a:srgbClr val="272525"/>
                </a:solidFill>
                <a:latin typeface="Inter Bold" pitchFamily="34" charset="0"/>
                <a:ea typeface="Inter Bold" pitchFamily="34" charset="-122"/>
                <a:cs typeface="Inter Bold" pitchFamily="34" charset="-120"/>
              </a:rPr>
              <a:t>3</a:t>
            </a:r>
            <a:endParaRPr lang="en-US" sz="1625" dirty="0"/>
          </a:p>
        </p:txBody>
      </p:sp>
      <p:sp>
        <p:nvSpPr>
          <p:cNvPr id="14" name="Text 11"/>
          <p:cNvSpPr/>
          <p:nvPr/>
        </p:nvSpPr>
        <p:spPr>
          <a:xfrm>
            <a:off x="6447348" y="1195612"/>
            <a:ext cx="2048128" cy="620605"/>
          </a:xfrm>
          <a:prstGeom prst="rect">
            <a:avLst/>
          </a:prstGeom>
          <a:noFill/>
          <a:ln/>
        </p:spPr>
        <p:txBody>
          <a:bodyPr wrap="none" lIns="0" tIns="0" rIns="0" bIns="0" rtlCol="0" anchor="t"/>
          <a:lstStyle/>
          <a:p>
            <a:pPr>
              <a:lnSpc>
                <a:spcPts val="1719"/>
              </a:lnSpc>
            </a:pPr>
            <a:r>
              <a:rPr lang="en-IN" sz="1600" b="1" dirty="0"/>
              <a:t>Machine Learning in</a:t>
            </a:r>
          </a:p>
          <a:p>
            <a:pPr>
              <a:lnSpc>
                <a:spcPts val="1719"/>
              </a:lnSpc>
            </a:pPr>
            <a:r>
              <a:rPr lang="en-IN" sz="1600" b="1" dirty="0"/>
              <a:t>Agriculture</a:t>
            </a:r>
            <a:r>
              <a:rPr lang="en-IN" sz="1600" dirty="0"/>
              <a:t>:</a:t>
            </a:r>
            <a:endParaRPr lang="en-US" sz="1375" dirty="0"/>
          </a:p>
        </p:txBody>
      </p:sp>
      <p:sp>
        <p:nvSpPr>
          <p:cNvPr id="21" name="TextBox 20">
            <a:extLst>
              <a:ext uri="{FF2B5EF4-FFF2-40B4-BE49-F238E27FC236}">
                <a16:creationId xmlns:a16="http://schemas.microsoft.com/office/drawing/2014/main" id="{DF050DA3-1453-0531-0004-1D89BC9AE4BB}"/>
              </a:ext>
            </a:extLst>
          </p:cNvPr>
          <p:cNvSpPr txBox="1"/>
          <p:nvPr/>
        </p:nvSpPr>
        <p:spPr>
          <a:xfrm>
            <a:off x="0" y="1945312"/>
            <a:ext cx="3208867" cy="1600438"/>
          </a:xfrm>
          <a:prstGeom prst="rect">
            <a:avLst/>
          </a:prstGeom>
          <a:noFill/>
        </p:spPr>
        <p:txBody>
          <a:bodyPr wrap="square" rtlCol="0">
            <a:spAutoFit/>
          </a:bodyPr>
          <a:lstStyle/>
          <a:p>
            <a:pPr marL="285750" indent="-285750">
              <a:buFont typeface="Arial" panose="020B0604020202020204" pitchFamily="34" charset="0"/>
              <a:buChar char="•"/>
            </a:pPr>
            <a:r>
              <a:rPr lang="en-US" dirty="0"/>
              <a:t>Manual systems based on farmer experience.</a:t>
            </a:r>
          </a:p>
          <a:p>
            <a:pPr marL="285750" indent="-285750">
              <a:buFont typeface="Arial" panose="020B0604020202020204" pitchFamily="34" charset="0"/>
              <a:buChar char="•"/>
            </a:pPr>
            <a:r>
              <a:rPr lang="en-US" dirty="0"/>
              <a:t>Inefficient water use due to over-irrigation or under-irrigation.</a:t>
            </a:r>
          </a:p>
          <a:p>
            <a:pPr marL="285750" indent="-285750">
              <a:buFont typeface="Arial" panose="020B0604020202020204" pitchFamily="34" charset="0"/>
              <a:buChar char="•"/>
            </a:pPr>
            <a:r>
              <a:rPr lang="en-US" dirty="0"/>
              <a:t>Limited integration of environmental data (e.g., weather, soil condition).</a:t>
            </a:r>
            <a:endParaRPr lang="en-IN" dirty="0"/>
          </a:p>
        </p:txBody>
      </p:sp>
      <p:sp>
        <p:nvSpPr>
          <p:cNvPr id="24" name="TextBox 23">
            <a:extLst>
              <a:ext uri="{FF2B5EF4-FFF2-40B4-BE49-F238E27FC236}">
                <a16:creationId xmlns:a16="http://schemas.microsoft.com/office/drawing/2014/main" id="{C9F079D3-61E0-169E-21B1-46436D23CF33}"/>
              </a:ext>
            </a:extLst>
          </p:cNvPr>
          <p:cNvSpPr txBox="1"/>
          <p:nvPr/>
        </p:nvSpPr>
        <p:spPr>
          <a:xfrm>
            <a:off x="3334701" y="1861458"/>
            <a:ext cx="2600434" cy="1600438"/>
          </a:xfrm>
          <a:prstGeom prst="rect">
            <a:avLst/>
          </a:prstGeom>
          <a:noFill/>
        </p:spPr>
        <p:txBody>
          <a:bodyPr wrap="square" rtlCol="0">
            <a:spAutoFit/>
          </a:bodyPr>
          <a:lstStyle/>
          <a:p>
            <a:pPr marL="285750" indent="-285750">
              <a:buFont typeface="Arial" panose="020B0604020202020204" pitchFamily="34" charset="0"/>
              <a:buChar char="•"/>
            </a:pPr>
            <a:r>
              <a:rPr lang="en-US" dirty="0"/>
              <a:t>Systems using soil moisture and temperature sensors to monitor crop conditions.</a:t>
            </a:r>
          </a:p>
          <a:p>
            <a:pPr marL="285750" indent="-285750">
              <a:buFont typeface="Arial" panose="020B0604020202020204" pitchFamily="34" charset="0"/>
              <a:buChar char="•"/>
            </a:pPr>
            <a:r>
              <a:rPr lang="en-US" dirty="0"/>
              <a:t>Example: Arduino and IoT-based soil moisture detectors.</a:t>
            </a:r>
            <a:endParaRPr lang="en-IN" dirty="0"/>
          </a:p>
        </p:txBody>
      </p:sp>
      <p:sp>
        <p:nvSpPr>
          <p:cNvPr id="26" name="TextBox 25">
            <a:extLst>
              <a:ext uri="{FF2B5EF4-FFF2-40B4-BE49-F238E27FC236}">
                <a16:creationId xmlns:a16="http://schemas.microsoft.com/office/drawing/2014/main" id="{529F2CAE-189B-A9A8-4961-3BD3F5A6F6A7}"/>
              </a:ext>
            </a:extLst>
          </p:cNvPr>
          <p:cNvSpPr txBox="1"/>
          <p:nvPr/>
        </p:nvSpPr>
        <p:spPr>
          <a:xfrm>
            <a:off x="6060969" y="1688737"/>
            <a:ext cx="2985659" cy="954107"/>
          </a:xfrm>
          <a:prstGeom prst="rect">
            <a:avLst/>
          </a:prstGeom>
          <a:noFill/>
        </p:spPr>
        <p:txBody>
          <a:bodyPr wrap="square" rtlCol="0">
            <a:spAutoFit/>
          </a:bodyPr>
          <a:lstStyle/>
          <a:p>
            <a:pPr marL="285750" indent="-285750">
              <a:buFont typeface="Arial" panose="020B0604020202020204" pitchFamily="34" charset="0"/>
              <a:buChar char="•"/>
            </a:pPr>
            <a:r>
              <a:rPr lang="en-US" b="1" dirty="0"/>
              <a:t>KNN</a:t>
            </a:r>
            <a:r>
              <a:rPr lang="en-US" dirty="0"/>
              <a:t> algorithms to analyze patterns in soil data and predict irrigation needs.</a:t>
            </a:r>
          </a:p>
          <a:p>
            <a:pPr marL="285750" indent="-285750">
              <a:buFont typeface="Arial" panose="020B0604020202020204" pitchFamily="34" charset="0"/>
              <a:buChar char="•"/>
            </a:pP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086BA-61F3-DE53-5D8F-C6871C4BF5A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894C473-7970-C461-EF4F-5E69578714B7}"/>
              </a:ext>
            </a:extLst>
          </p:cNvPr>
          <p:cNvSpPr/>
          <p:nvPr/>
        </p:nvSpPr>
        <p:spPr>
          <a:xfrm>
            <a:off x="2351336" y="64785"/>
            <a:ext cx="5378732" cy="873919"/>
          </a:xfrm>
          <a:prstGeom prst="rect">
            <a:avLst/>
          </a:prstGeom>
          <a:noFill/>
          <a:ln/>
        </p:spPr>
        <p:txBody>
          <a:bodyPr wrap="square" lIns="0" tIns="0" rIns="0" bIns="0" rtlCol="0" anchor="t"/>
          <a:lstStyle/>
          <a:p>
            <a:pPr>
              <a:lnSpc>
                <a:spcPts val="3438"/>
              </a:lnSpc>
            </a:pPr>
            <a:r>
              <a:rPr lang="en-US" sz="2750" b="1" spc="-83" dirty="0">
                <a:latin typeface="Inter Bold" pitchFamily="34" charset="0"/>
                <a:ea typeface="Inter Bold" pitchFamily="34" charset="-122"/>
              </a:rPr>
              <a:t>Limitations of current system</a:t>
            </a:r>
            <a:endParaRPr lang="en-US" sz="2750" dirty="0"/>
          </a:p>
        </p:txBody>
      </p:sp>
      <p:sp>
        <p:nvSpPr>
          <p:cNvPr id="2" name="TextBox 1">
            <a:extLst>
              <a:ext uri="{FF2B5EF4-FFF2-40B4-BE49-F238E27FC236}">
                <a16:creationId xmlns:a16="http://schemas.microsoft.com/office/drawing/2014/main" id="{39B0E0BE-D6F5-264B-5A7D-E9F74E7948CB}"/>
              </a:ext>
            </a:extLst>
          </p:cNvPr>
          <p:cNvSpPr txBox="1"/>
          <p:nvPr/>
        </p:nvSpPr>
        <p:spPr>
          <a:xfrm>
            <a:off x="0" y="501744"/>
            <a:ext cx="8864600" cy="5355312"/>
          </a:xfrm>
          <a:prstGeom prst="rect">
            <a:avLst/>
          </a:prstGeom>
          <a:noFill/>
        </p:spPr>
        <p:txBody>
          <a:bodyPr wrap="square" rtlCol="0">
            <a:spAutoFit/>
          </a:bodyPr>
          <a:lstStyle/>
          <a:p>
            <a:r>
              <a:rPr lang="en-US" sz="1200" b="1" dirty="0"/>
              <a:t>Limited Data Integration</a:t>
            </a:r>
            <a:r>
              <a:rPr lang="en-US" sz="1200" dirty="0"/>
              <a:t>:</a:t>
            </a:r>
          </a:p>
          <a:p>
            <a:pPr>
              <a:buFont typeface="Arial" panose="020B0604020202020204" pitchFamily="34" charset="0"/>
              <a:buChar char="•"/>
            </a:pPr>
            <a:r>
              <a:rPr lang="en-US" sz="1200" dirty="0"/>
              <a:t>Many systems focus only on soil moisture, ignoring factors like temperature, humidity, or crop type.</a:t>
            </a:r>
          </a:p>
          <a:p>
            <a:pPr>
              <a:buFont typeface="Arial" panose="020B0604020202020204" pitchFamily="34" charset="0"/>
              <a:buChar char="•"/>
            </a:pPr>
            <a:r>
              <a:rPr lang="en-US" sz="1200" dirty="0"/>
              <a:t>Lack of real-time climate data integration can lead to suboptimal decisions.</a:t>
            </a:r>
          </a:p>
          <a:p>
            <a:pPr>
              <a:buFont typeface="Arial" panose="020B0604020202020204" pitchFamily="34" charset="0"/>
              <a:buChar char="•"/>
            </a:pPr>
            <a:endParaRPr lang="en-US" sz="1200" dirty="0"/>
          </a:p>
          <a:p>
            <a:r>
              <a:rPr lang="en-US" sz="1200" b="1" dirty="0"/>
              <a:t>Cost Constraints</a:t>
            </a:r>
            <a:r>
              <a:rPr lang="en-US" sz="1200" dirty="0"/>
              <a:t>:</a:t>
            </a:r>
          </a:p>
          <a:p>
            <a:pPr>
              <a:buFont typeface="Arial" panose="020B0604020202020204" pitchFamily="34" charset="0"/>
              <a:buChar char="•"/>
            </a:pPr>
            <a:r>
              <a:rPr lang="en-US" sz="1200" dirty="0"/>
              <a:t>Advanced sensor networks and IoT setups can be expensive, making them inaccessible for small-scale or low-income farmers.</a:t>
            </a:r>
          </a:p>
          <a:p>
            <a:pPr>
              <a:buFont typeface="Arial" panose="020B0604020202020204" pitchFamily="34" charset="0"/>
              <a:buChar char="•"/>
            </a:pPr>
            <a:endParaRPr lang="en-US" sz="1200" dirty="0"/>
          </a:p>
          <a:p>
            <a:r>
              <a:rPr lang="en-US" sz="1200" b="1" dirty="0"/>
              <a:t>Energy Dependence</a:t>
            </a:r>
            <a:r>
              <a:rPr lang="en-US" sz="1200" dirty="0"/>
              <a:t>:</a:t>
            </a:r>
          </a:p>
          <a:p>
            <a:pPr>
              <a:buFont typeface="Arial" panose="020B0604020202020204" pitchFamily="34" charset="0"/>
              <a:buChar char="•"/>
            </a:pPr>
            <a:r>
              <a:rPr lang="en-US" sz="1200" dirty="0"/>
              <a:t>Many systems rely on continuous power supply or high-capacity batteries, which can be impractical in rural areas with unreliable electricity.</a:t>
            </a:r>
          </a:p>
          <a:p>
            <a:pPr>
              <a:buFont typeface="Arial" panose="020B0604020202020204" pitchFamily="34" charset="0"/>
              <a:buChar char="•"/>
            </a:pPr>
            <a:endParaRPr lang="en-US" sz="1200" dirty="0"/>
          </a:p>
          <a:p>
            <a:r>
              <a:rPr lang="en-US" sz="1200" b="1" dirty="0"/>
              <a:t>Algorithmic Limitations</a:t>
            </a:r>
            <a:r>
              <a:rPr lang="en-US" sz="1200" dirty="0"/>
              <a:t>:</a:t>
            </a:r>
          </a:p>
          <a:p>
            <a:pPr>
              <a:buFont typeface="Arial" panose="020B0604020202020204" pitchFamily="34" charset="0"/>
              <a:buChar char="•"/>
            </a:pPr>
            <a:r>
              <a:rPr lang="en-US" sz="1200" dirty="0"/>
              <a:t>Basic machine learning models like </a:t>
            </a:r>
            <a:r>
              <a:rPr lang="en-US" sz="1200" b="1" dirty="0"/>
              <a:t>KNN</a:t>
            </a:r>
            <a:r>
              <a:rPr lang="en-US" sz="1200" dirty="0"/>
              <a:t> are effective for small datasets but can struggle with scalability and complex patterns.</a:t>
            </a:r>
          </a:p>
          <a:p>
            <a:pPr>
              <a:buFont typeface="Arial" panose="020B0604020202020204" pitchFamily="34" charset="0"/>
              <a:buChar char="•"/>
            </a:pPr>
            <a:r>
              <a:rPr lang="en-US" sz="1200" dirty="0"/>
              <a:t>Lack of real-time model retraining may reduce accuracy over time as conditions change.</a:t>
            </a:r>
          </a:p>
          <a:p>
            <a:pPr>
              <a:buFont typeface="Arial" panose="020B0604020202020204" pitchFamily="34" charset="0"/>
              <a:buChar char="•"/>
            </a:pPr>
            <a:endParaRPr lang="en-US" sz="1200" dirty="0"/>
          </a:p>
          <a:p>
            <a:r>
              <a:rPr lang="en-US" sz="1200" b="1" dirty="0"/>
              <a:t>Hardware Vulnerability</a:t>
            </a:r>
            <a:r>
              <a:rPr lang="en-US" sz="1200" dirty="0"/>
              <a:t>:</a:t>
            </a:r>
          </a:p>
          <a:p>
            <a:pPr>
              <a:buFont typeface="Arial" panose="020B0604020202020204" pitchFamily="34" charset="0"/>
              <a:buChar char="•"/>
            </a:pPr>
            <a:r>
              <a:rPr lang="en-US" sz="1200" dirty="0"/>
              <a:t>Sensors may degrade over time due to environmental exposure (e.g., moisture, heat, or pests).</a:t>
            </a:r>
          </a:p>
          <a:p>
            <a:pPr>
              <a:buFont typeface="Arial" panose="020B0604020202020204" pitchFamily="34" charset="0"/>
              <a:buChar char="•"/>
            </a:pPr>
            <a:r>
              <a:rPr lang="en-US" sz="1200" dirty="0"/>
              <a:t>Maintenance and calibration require technical expertise.</a:t>
            </a:r>
          </a:p>
          <a:p>
            <a:pPr>
              <a:buFont typeface="Arial" panose="020B0604020202020204" pitchFamily="34" charset="0"/>
              <a:buChar char="•"/>
            </a:pPr>
            <a:endParaRPr lang="en-US" sz="1200" dirty="0"/>
          </a:p>
          <a:p>
            <a:r>
              <a:rPr lang="en-US" sz="1200" b="1" dirty="0"/>
              <a:t>Lack of Customization</a:t>
            </a:r>
            <a:r>
              <a:rPr lang="en-US" sz="1200" dirty="0"/>
              <a:t>:</a:t>
            </a:r>
          </a:p>
          <a:p>
            <a:pPr>
              <a:buFont typeface="Arial" panose="020B0604020202020204" pitchFamily="34" charset="0"/>
              <a:buChar char="•"/>
            </a:pPr>
            <a:r>
              <a:rPr lang="en-US" sz="1200" dirty="0"/>
              <a:t>Current systems may not account for regional variations in soil type, crop requirements, and water availability.</a:t>
            </a:r>
          </a:p>
          <a:p>
            <a:pPr>
              <a:buFont typeface="Arial" panose="020B0604020202020204" pitchFamily="34" charset="0"/>
              <a:buChar char="•"/>
            </a:pPr>
            <a:endParaRPr lang="en-US" sz="1200" dirty="0"/>
          </a:p>
          <a:p>
            <a:r>
              <a:rPr lang="en-US" sz="1200" b="1" dirty="0"/>
              <a:t>Connectivity Challenges</a:t>
            </a:r>
            <a:r>
              <a:rPr lang="en-US" sz="1200" dirty="0"/>
              <a:t>:</a:t>
            </a:r>
          </a:p>
          <a:p>
            <a:pPr>
              <a:buFont typeface="Arial" panose="020B0604020202020204" pitchFamily="34" charset="0"/>
              <a:buChar char="•"/>
            </a:pPr>
            <a:r>
              <a:rPr lang="en-US" sz="1200" dirty="0"/>
              <a:t>Dependence on internet or cellular networks limits usability in remote areas.</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IN" dirty="0"/>
          </a:p>
        </p:txBody>
      </p:sp>
    </p:spTree>
    <p:extLst>
      <p:ext uri="{BB962C8B-B14F-4D97-AF65-F5344CB8AC3E}">
        <p14:creationId xmlns:p14="http://schemas.microsoft.com/office/powerpoint/2010/main" val="2238169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Proposed Work and Methodology.</a:t>
            </a:r>
            <a:endParaRPr dirty="0"/>
          </a:p>
        </p:txBody>
      </p:sp>
      <p:sp>
        <p:nvSpPr>
          <p:cNvPr id="720" name="Google Shape;720;p43"/>
          <p:cNvSpPr txBox="1">
            <a:spLocks noGrp="1"/>
          </p:cNvSpPr>
          <p:nvPr>
            <p:ph type="subTitle" idx="2"/>
          </p:nvPr>
        </p:nvSpPr>
        <p:spPr>
          <a:xfrm>
            <a:off x="111618" y="1122228"/>
            <a:ext cx="9032382" cy="3893909"/>
          </a:xfrm>
          <a:prstGeom prst="rect">
            <a:avLst/>
          </a:prstGeom>
        </p:spPr>
        <p:txBody>
          <a:bodyPr spcFirstLastPara="1" wrap="square" lIns="91425" tIns="91425" rIns="91425" bIns="91425" anchor="t" anchorCtr="0">
            <a:noAutofit/>
          </a:bodyPr>
          <a:lstStyle/>
          <a:p>
            <a:pPr marL="48261" lvl="0" indent="0" algn="l" rtl="0">
              <a:spcBef>
                <a:spcPts val="0"/>
              </a:spcBef>
              <a:spcAft>
                <a:spcPts val="0"/>
              </a:spcAft>
              <a:buSzPts val="1400"/>
              <a:buNone/>
            </a:pPr>
            <a:r>
              <a:rPr lang="en-US" dirty="0"/>
              <a:t>The aim of the project is to design an </a:t>
            </a:r>
            <a:r>
              <a:rPr lang="en-US" b="1" dirty="0"/>
              <a:t>intelligent irrigation system</a:t>
            </a:r>
            <a:r>
              <a:rPr lang="en-US" dirty="0"/>
              <a:t> that prevents water logging in crops and ensures optimal water usage by:</a:t>
            </a:r>
          </a:p>
          <a:p>
            <a:r>
              <a:rPr lang="en-US" b="1" dirty="0"/>
              <a:t>Developing a Machine Learning-Based System</a:t>
            </a:r>
            <a:r>
              <a:rPr lang="en-US" dirty="0"/>
              <a:t>:</a:t>
            </a:r>
          </a:p>
          <a:p>
            <a:pPr marL="139700" indent="0">
              <a:buNone/>
            </a:pPr>
            <a:r>
              <a:rPr lang="en-US" dirty="0"/>
              <a:t> Using the </a:t>
            </a:r>
            <a:r>
              <a:rPr lang="en-US" b="1" dirty="0"/>
              <a:t>K-Nearest Neighbors (KNN)</a:t>
            </a:r>
            <a:r>
              <a:rPr lang="en-US" dirty="0"/>
              <a:t> algorithm to predict irrigation requirements based on soil and environmental data.</a:t>
            </a:r>
          </a:p>
          <a:p>
            <a:r>
              <a:rPr lang="en-US" b="1" dirty="0"/>
              <a:t>Integrating Real-Time Sensors</a:t>
            </a:r>
            <a:r>
              <a:rPr lang="en-US" dirty="0"/>
              <a:t>:</a:t>
            </a:r>
          </a:p>
          <a:p>
            <a:pPr marL="139700" indent="0">
              <a:buNone/>
            </a:pPr>
            <a:r>
              <a:rPr lang="en-US" dirty="0"/>
              <a:t>        Deploying sensors to collect real-time data on:</a:t>
            </a:r>
          </a:p>
          <a:p>
            <a:pPr marL="742950" lvl="1" indent="-285750">
              <a:buFont typeface="Arial" panose="020B0604020202020204" pitchFamily="34" charset="0"/>
              <a:buChar char="•"/>
            </a:pPr>
            <a:r>
              <a:rPr lang="en-US" b="1" dirty="0"/>
              <a:t>Soil Moisture</a:t>
            </a:r>
            <a:r>
              <a:rPr lang="en-US" dirty="0"/>
              <a:t>: Determines if water is required.</a:t>
            </a:r>
          </a:p>
          <a:p>
            <a:pPr marL="742950" lvl="1" indent="-285750">
              <a:buFont typeface="Arial" panose="020B0604020202020204" pitchFamily="34" charset="0"/>
              <a:buChar char="•"/>
            </a:pPr>
            <a:r>
              <a:rPr lang="en-US" b="1" dirty="0"/>
              <a:t>Temperature</a:t>
            </a:r>
            <a:r>
              <a:rPr lang="en-US" dirty="0"/>
              <a:t>: Helps assess evaporation rates.</a:t>
            </a:r>
          </a:p>
          <a:p>
            <a:pPr marL="742950" lvl="1" indent="-285750"/>
            <a:r>
              <a:rPr lang="en-US" b="1" dirty="0"/>
              <a:t>Humidity: </a:t>
            </a:r>
            <a:r>
              <a:rPr lang="en-US" dirty="0"/>
              <a:t>humidity trends.</a:t>
            </a:r>
          </a:p>
          <a:p>
            <a:pPr marL="139700" indent="0">
              <a:buNone/>
            </a:pPr>
            <a:endParaRPr lang="en-US" dirty="0"/>
          </a:p>
          <a:p>
            <a:r>
              <a:rPr lang="en-US" b="1" dirty="0"/>
              <a:t>Triggering Smart Irrigation</a:t>
            </a:r>
            <a:r>
              <a:rPr lang="en-US" dirty="0"/>
              <a:t>:</a:t>
            </a:r>
          </a:p>
          <a:p>
            <a:pPr marL="139700" indent="0">
              <a:buNone/>
            </a:pPr>
            <a:r>
              <a:rPr lang="en-US" dirty="0"/>
              <a:t>      Automatically starting and stopping irrigation based on model outputs to prevent over-watering or water logging.</a:t>
            </a:r>
          </a:p>
          <a:p>
            <a:pPr marL="274320" lvl="0" indent="-226059" algn="l" rtl="0">
              <a:spcBef>
                <a:spcPts val="0"/>
              </a:spcBef>
              <a:spcAft>
                <a:spcPts val="0"/>
              </a:spcAft>
              <a:buSzPts val="1400"/>
              <a:buChar char="●"/>
            </a:pPr>
            <a:endParaRPr lang="en-US" dirty="0"/>
          </a:p>
        </p:txBody>
      </p:sp>
      <p:sp>
        <p:nvSpPr>
          <p:cNvPr id="5" name="TextBox 4">
            <a:extLst>
              <a:ext uri="{FF2B5EF4-FFF2-40B4-BE49-F238E27FC236}">
                <a16:creationId xmlns:a16="http://schemas.microsoft.com/office/drawing/2014/main" id="{E0298DDE-07BC-CD2B-6F02-8D74925020C3}"/>
              </a:ext>
            </a:extLst>
          </p:cNvPr>
          <p:cNvSpPr txBox="1"/>
          <p:nvPr/>
        </p:nvSpPr>
        <p:spPr>
          <a:xfrm>
            <a:off x="239184" y="4193676"/>
            <a:ext cx="8701615" cy="523220"/>
          </a:xfrm>
          <a:prstGeom prst="rect">
            <a:avLst/>
          </a:prstGeom>
          <a:noFill/>
        </p:spPr>
        <p:txBody>
          <a:bodyPr wrap="square">
            <a:spAutoFit/>
          </a:bodyPr>
          <a:lstStyle/>
          <a:p>
            <a:r>
              <a:rPr lang="en-US" b="1" dirty="0"/>
              <a:t>Optimizing Water Use</a:t>
            </a:r>
            <a:r>
              <a:rPr lang="en-US" dirty="0"/>
              <a:t>:</a:t>
            </a:r>
          </a:p>
          <a:p>
            <a:pPr>
              <a:buFont typeface="Arial" panose="020B0604020202020204" pitchFamily="34" charset="0"/>
              <a:buChar char="•"/>
            </a:pPr>
            <a:r>
              <a:rPr lang="en-US" dirty="0"/>
              <a:t>Ensuring water is delivered only when needed, reducing waste and improving crop health.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99E50-588A-A43F-9621-4B1809A481B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4FE8203-1EEB-4450-97E8-A847699ED660}"/>
              </a:ext>
            </a:extLst>
          </p:cNvPr>
          <p:cNvSpPr/>
          <p:nvPr/>
        </p:nvSpPr>
        <p:spPr>
          <a:xfrm>
            <a:off x="3420939" y="232536"/>
            <a:ext cx="2162414" cy="885974"/>
          </a:xfrm>
          <a:prstGeom prst="rect">
            <a:avLst/>
          </a:prstGeom>
          <a:noFill/>
          <a:ln/>
        </p:spPr>
        <p:txBody>
          <a:bodyPr wrap="square" lIns="0" tIns="0" rIns="0" bIns="0" rtlCol="0" anchor="t"/>
          <a:lstStyle/>
          <a:p>
            <a:pPr>
              <a:lnSpc>
                <a:spcPts val="3469"/>
              </a:lnSpc>
            </a:pPr>
            <a:r>
              <a:rPr lang="en-IN" sz="2781" dirty="0"/>
              <a:t>Methodology </a:t>
            </a:r>
            <a:endParaRPr lang="en-US" sz="2781" dirty="0"/>
          </a:p>
        </p:txBody>
      </p:sp>
      <p:sp>
        <p:nvSpPr>
          <p:cNvPr id="6" name="TextBox 5">
            <a:extLst>
              <a:ext uri="{FF2B5EF4-FFF2-40B4-BE49-F238E27FC236}">
                <a16:creationId xmlns:a16="http://schemas.microsoft.com/office/drawing/2014/main" id="{F089E425-1FE4-9C9B-5C94-167D1EAE3325}"/>
              </a:ext>
            </a:extLst>
          </p:cNvPr>
          <p:cNvSpPr txBox="1"/>
          <p:nvPr/>
        </p:nvSpPr>
        <p:spPr>
          <a:xfrm>
            <a:off x="296332" y="903925"/>
            <a:ext cx="6155267" cy="1384995"/>
          </a:xfrm>
          <a:prstGeom prst="rect">
            <a:avLst/>
          </a:prstGeom>
          <a:noFill/>
        </p:spPr>
        <p:txBody>
          <a:bodyPr wrap="square">
            <a:spAutoFit/>
          </a:bodyPr>
          <a:lstStyle/>
          <a:p>
            <a:r>
              <a:rPr lang="en-US" b="1" dirty="0"/>
              <a:t>Step 1: Data Collection</a:t>
            </a:r>
          </a:p>
          <a:p>
            <a:pPr>
              <a:buFont typeface="Arial" panose="020B0604020202020204" pitchFamily="34" charset="0"/>
              <a:buChar char="•"/>
            </a:pPr>
            <a:r>
              <a:rPr lang="en-US" dirty="0"/>
              <a:t>Use sensors to gather the following data from the field:</a:t>
            </a:r>
          </a:p>
          <a:p>
            <a:pPr marL="742950" lvl="1" indent="-285750">
              <a:buFont typeface="Arial" panose="020B0604020202020204" pitchFamily="34" charset="0"/>
              <a:buChar char="•"/>
            </a:pPr>
            <a:r>
              <a:rPr lang="en-US" dirty="0"/>
              <a:t>Soil moisture level (in %)</a:t>
            </a:r>
          </a:p>
          <a:p>
            <a:pPr marL="742950" lvl="1" indent="-285750">
              <a:buFont typeface="Arial" panose="020B0604020202020204" pitchFamily="34" charset="0"/>
              <a:buChar char="•"/>
            </a:pPr>
            <a:r>
              <a:rPr lang="en-US" dirty="0"/>
              <a:t>Air temperature (in °C)</a:t>
            </a:r>
          </a:p>
          <a:p>
            <a:pPr marL="742950" lvl="1" indent="-285750">
              <a:buFont typeface="Arial" panose="020B0604020202020204" pitchFamily="34" charset="0"/>
              <a:buChar char="•"/>
            </a:pPr>
            <a:r>
              <a:rPr lang="en-US" dirty="0"/>
              <a:t>humidity.(g/m^3)</a:t>
            </a:r>
          </a:p>
          <a:p>
            <a:pPr>
              <a:buFont typeface="Arial" panose="020B0604020202020204" pitchFamily="34" charset="0"/>
              <a:buChar char="•"/>
            </a:pPr>
            <a:r>
              <a:rPr lang="en-US" dirty="0"/>
              <a:t>Collect historical data from meteorological databases for training the model</a:t>
            </a:r>
          </a:p>
        </p:txBody>
      </p:sp>
      <p:sp>
        <p:nvSpPr>
          <p:cNvPr id="10" name="TextBox 9">
            <a:extLst>
              <a:ext uri="{FF2B5EF4-FFF2-40B4-BE49-F238E27FC236}">
                <a16:creationId xmlns:a16="http://schemas.microsoft.com/office/drawing/2014/main" id="{800EE768-702F-7B2C-4CB1-1E53380C1F22}"/>
              </a:ext>
            </a:extLst>
          </p:cNvPr>
          <p:cNvSpPr txBox="1"/>
          <p:nvPr/>
        </p:nvSpPr>
        <p:spPr>
          <a:xfrm>
            <a:off x="296332" y="2681817"/>
            <a:ext cx="6248401" cy="1384995"/>
          </a:xfrm>
          <a:prstGeom prst="rect">
            <a:avLst/>
          </a:prstGeom>
          <a:noFill/>
        </p:spPr>
        <p:txBody>
          <a:bodyPr wrap="square">
            <a:spAutoFit/>
          </a:bodyPr>
          <a:lstStyle/>
          <a:p>
            <a:r>
              <a:rPr lang="en-US" b="1" dirty="0"/>
              <a:t>Step 2: Data Preprocessing</a:t>
            </a:r>
          </a:p>
          <a:p>
            <a:pPr>
              <a:buFont typeface="Arial" panose="020B0604020202020204" pitchFamily="34" charset="0"/>
              <a:buChar char="•"/>
            </a:pPr>
            <a:r>
              <a:rPr lang="en-US" b="1" dirty="0"/>
              <a:t>Cleaning</a:t>
            </a:r>
            <a:r>
              <a:rPr lang="en-US" dirty="0"/>
              <a:t>: Handle missing or inconsistent data (e.g., sensor errors).</a:t>
            </a:r>
          </a:p>
          <a:p>
            <a:pPr>
              <a:buFont typeface="Arial" panose="020B0604020202020204" pitchFamily="34" charset="0"/>
              <a:buChar char="•"/>
            </a:pPr>
            <a:r>
              <a:rPr lang="en-US" b="1" dirty="0"/>
              <a:t>Normalization</a:t>
            </a:r>
            <a:r>
              <a:rPr lang="en-US" dirty="0"/>
              <a:t>: Standardize data to ensure fair comparison between features like temperature and soil moisture.</a:t>
            </a:r>
          </a:p>
          <a:p>
            <a:pPr>
              <a:buFont typeface="Arial" panose="020B0604020202020204" pitchFamily="34" charset="0"/>
              <a:buChar char="•"/>
            </a:pPr>
            <a:r>
              <a:rPr lang="en-US" b="1" dirty="0"/>
              <a:t>Feature Engineering</a:t>
            </a:r>
            <a:r>
              <a:rPr lang="en-US" dirty="0"/>
              <a:t>: Select and combine relevant features (e.g., combining soil moisture and rainfall predictions to refine irrigation timing).</a:t>
            </a:r>
          </a:p>
        </p:txBody>
      </p:sp>
    </p:spTree>
    <p:extLst>
      <p:ext uri="{BB962C8B-B14F-4D97-AF65-F5344CB8AC3E}">
        <p14:creationId xmlns:p14="http://schemas.microsoft.com/office/powerpoint/2010/main" val="307070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06B51-2A29-20B9-31CD-EF4A96C2F6C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81B1BFB-0582-CD18-29D1-64031FCD8BEC}"/>
              </a:ext>
            </a:extLst>
          </p:cNvPr>
          <p:cNvSpPr/>
          <p:nvPr/>
        </p:nvSpPr>
        <p:spPr>
          <a:xfrm>
            <a:off x="3420939" y="232536"/>
            <a:ext cx="2162414" cy="885974"/>
          </a:xfrm>
          <a:prstGeom prst="rect">
            <a:avLst/>
          </a:prstGeom>
          <a:noFill/>
          <a:ln/>
        </p:spPr>
        <p:txBody>
          <a:bodyPr wrap="square" lIns="0" tIns="0" rIns="0" bIns="0" rtlCol="0" anchor="t"/>
          <a:lstStyle/>
          <a:p>
            <a:pPr>
              <a:lnSpc>
                <a:spcPts val="3469"/>
              </a:lnSpc>
            </a:pPr>
            <a:r>
              <a:rPr lang="en-IN" sz="2781" dirty="0"/>
              <a:t>Methodology </a:t>
            </a:r>
            <a:endParaRPr lang="en-US" sz="2781" dirty="0"/>
          </a:p>
        </p:txBody>
      </p:sp>
      <p:sp>
        <p:nvSpPr>
          <p:cNvPr id="4" name="TextBox 3">
            <a:extLst>
              <a:ext uri="{FF2B5EF4-FFF2-40B4-BE49-F238E27FC236}">
                <a16:creationId xmlns:a16="http://schemas.microsoft.com/office/drawing/2014/main" id="{A83BE3FD-2E2C-B2C3-DA71-816543739238}"/>
              </a:ext>
            </a:extLst>
          </p:cNvPr>
          <p:cNvSpPr txBox="1"/>
          <p:nvPr/>
        </p:nvSpPr>
        <p:spPr>
          <a:xfrm>
            <a:off x="0" y="1409519"/>
            <a:ext cx="4114801" cy="2677656"/>
          </a:xfrm>
          <a:prstGeom prst="rect">
            <a:avLst/>
          </a:prstGeom>
          <a:noFill/>
        </p:spPr>
        <p:txBody>
          <a:bodyPr wrap="square">
            <a:spAutoFit/>
          </a:bodyPr>
          <a:lstStyle/>
          <a:p>
            <a:r>
              <a:rPr lang="en-IN" b="1" dirty="0"/>
              <a:t>Step 3: Algorithm Development</a:t>
            </a:r>
          </a:p>
          <a:p>
            <a:pPr>
              <a:buFont typeface="Arial" panose="020B0604020202020204" pitchFamily="34" charset="0"/>
              <a:buChar char="•"/>
            </a:pPr>
            <a:r>
              <a:rPr lang="en-IN" b="1" dirty="0"/>
              <a:t>KNN Algorithm</a:t>
            </a:r>
            <a:r>
              <a:rPr lang="en-IN" dirty="0"/>
              <a:t>:</a:t>
            </a:r>
          </a:p>
          <a:p>
            <a:pPr marL="742950" lvl="1" indent="-285750">
              <a:buFont typeface="Arial" panose="020B0604020202020204" pitchFamily="34" charset="0"/>
              <a:buChar char="•"/>
            </a:pPr>
            <a:r>
              <a:rPr lang="en-IN" dirty="0"/>
              <a:t>Train the model using labelled datasets where irrigation needs (yes/no) are known.</a:t>
            </a:r>
          </a:p>
          <a:p>
            <a:pPr marL="742950" lvl="1" indent="-285750">
              <a:buFont typeface="Arial" panose="020B0604020202020204" pitchFamily="34" charset="0"/>
              <a:buChar char="•"/>
            </a:pPr>
            <a:r>
              <a:rPr lang="en-IN" dirty="0"/>
              <a:t>Input Features:</a:t>
            </a:r>
          </a:p>
          <a:p>
            <a:pPr marL="1143000" lvl="2" indent="-228600">
              <a:buFont typeface="Arial" panose="020B0604020202020204" pitchFamily="34" charset="0"/>
              <a:buChar char="•"/>
            </a:pPr>
            <a:r>
              <a:rPr lang="en-IN" dirty="0"/>
              <a:t>Soil Moisture</a:t>
            </a:r>
          </a:p>
          <a:p>
            <a:pPr marL="1143000" lvl="2" indent="-228600">
              <a:buFont typeface="Arial" panose="020B0604020202020204" pitchFamily="34" charset="0"/>
              <a:buChar char="•"/>
            </a:pPr>
            <a:r>
              <a:rPr lang="en-IN" dirty="0"/>
              <a:t>Temperature</a:t>
            </a:r>
          </a:p>
          <a:p>
            <a:pPr marL="1143000" lvl="2" indent="-228600">
              <a:buFont typeface="Arial" panose="020B0604020202020204" pitchFamily="34" charset="0"/>
              <a:buChar char="•"/>
            </a:pPr>
            <a:r>
              <a:rPr lang="en-IN" dirty="0"/>
              <a:t>Humidity Condition</a:t>
            </a:r>
          </a:p>
          <a:p>
            <a:pPr marL="742950" lvl="1" indent="-285750">
              <a:buFont typeface="Arial" panose="020B0604020202020204" pitchFamily="34" charset="0"/>
              <a:buChar char="•"/>
            </a:pPr>
            <a:r>
              <a:rPr lang="en-IN" dirty="0"/>
              <a:t>Output:</a:t>
            </a:r>
          </a:p>
          <a:p>
            <a:pPr marL="1143000" lvl="2" indent="-228600">
              <a:buFont typeface="Arial" panose="020B0604020202020204" pitchFamily="34" charset="0"/>
              <a:buChar char="•"/>
            </a:pPr>
            <a:r>
              <a:rPr lang="en-IN" dirty="0"/>
              <a:t>Irrigation Decision (Water or No Water).</a:t>
            </a:r>
          </a:p>
        </p:txBody>
      </p:sp>
      <p:sp>
        <p:nvSpPr>
          <p:cNvPr id="7" name="TextBox 6">
            <a:extLst>
              <a:ext uri="{FF2B5EF4-FFF2-40B4-BE49-F238E27FC236}">
                <a16:creationId xmlns:a16="http://schemas.microsoft.com/office/drawing/2014/main" id="{46DA9CB0-023A-3B9D-FC8E-C711BDBDD309}"/>
              </a:ext>
            </a:extLst>
          </p:cNvPr>
          <p:cNvSpPr txBox="1"/>
          <p:nvPr/>
        </p:nvSpPr>
        <p:spPr>
          <a:xfrm>
            <a:off x="4814205" y="859556"/>
            <a:ext cx="4114801" cy="2246769"/>
          </a:xfrm>
          <a:prstGeom prst="rect">
            <a:avLst/>
          </a:prstGeom>
          <a:noFill/>
        </p:spPr>
        <p:txBody>
          <a:bodyPr wrap="square">
            <a:spAutoFit/>
          </a:bodyPr>
          <a:lstStyle/>
          <a:p>
            <a:r>
              <a:rPr lang="en-IN" b="1" dirty="0"/>
              <a:t>Step 4: System Design</a:t>
            </a:r>
          </a:p>
          <a:p>
            <a:pPr>
              <a:buFont typeface="Arial" panose="020B0604020202020204" pitchFamily="34" charset="0"/>
              <a:buChar char="•"/>
            </a:pPr>
            <a:r>
              <a:rPr lang="en-IN" b="1" dirty="0"/>
              <a:t>Hardware Setup</a:t>
            </a:r>
            <a:r>
              <a:rPr lang="en-IN" dirty="0"/>
              <a:t>:</a:t>
            </a:r>
          </a:p>
          <a:p>
            <a:pPr marL="742950" lvl="1" indent="-285750">
              <a:buFont typeface="Arial" panose="020B0604020202020204" pitchFamily="34" charset="0"/>
              <a:buChar char="•"/>
            </a:pPr>
            <a:r>
              <a:rPr lang="en-IN" dirty="0"/>
              <a:t>Sensors: Install soil moisture sensors and temperature probes in the field.</a:t>
            </a:r>
          </a:p>
          <a:p>
            <a:pPr marL="742950" lvl="1" indent="-285750">
              <a:buFont typeface="Arial" panose="020B0604020202020204" pitchFamily="34" charset="0"/>
              <a:buChar char="•"/>
            </a:pPr>
            <a:r>
              <a:rPr lang="en-IN" dirty="0"/>
              <a:t>Communication Module: Use IoT devices (e.g., Raspberry Pi or Arduino) to send sensor data to the cloud or local server.</a:t>
            </a:r>
          </a:p>
          <a:p>
            <a:pPr marL="742950" lvl="1" indent="-285750">
              <a:buFont typeface="Arial" panose="020B0604020202020204" pitchFamily="34" charset="0"/>
              <a:buChar char="•"/>
            </a:pPr>
            <a:r>
              <a:rPr lang="en-IN" dirty="0"/>
              <a:t>Actuators: Use motorized valves or pumps to control water flow.</a:t>
            </a:r>
          </a:p>
        </p:txBody>
      </p:sp>
      <p:sp>
        <p:nvSpPr>
          <p:cNvPr id="5" name="TextBox 4">
            <a:extLst>
              <a:ext uri="{FF2B5EF4-FFF2-40B4-BE49-F238E27FC236}">
                <a16:creationId xmlns:a16="http://schemas.microsoft.com/office/drawing/2014/main" id="{AFCF6A68-34E0-2D9C-02E2-42D62C702EE1}"/>
              </a:ext>
            </a:extLst>
          </p:cNvPr>
          <p:cNvSpPr txBox="1"/>
          <p:nvPr/>
        </p:nvSpPr>
        <p:spPr>
          <a:xfrm>
            <a:off x="4502146" y="3281765"/>
            <a:ext cx="4572000" cy="1600438"/>
          </a:xfrm>
          <a:prstGeom prst="rect">
            <a:avLst/>
          </a:prstGeom>
          <a:noFill/>
        </p:spPr>
        <p:txBody>
          <a:bodyPr wrap="square">
            <a:spAutoFit/>
          </a:bodyPr>
          <a:lstStyle/>
          <a:p>
            <a:r>
              <a:rPr lang="en-US" b="1" dirty="0"/>
              <a:t>Software Development</a:t>
            </a:r>
            <a:r>
              <a:rPr lang="en-US" dirty="0"/>
              <a:t>:</a:t>
            </a:r>
          </a:p>
          <a:p>
            <a:pPr>
              <a:buFont typeface="Arial" panose="020B0604020202020204" pitchFamily="34" charset="0"/>
              <a:buChar char="•"/>
            </a:pPr>
            <a:r>
              <a:rPr lang="en-US" dirty="0"/>
              <a:t>Create a script that:</a:t>
            </a:r>
          </a:p>
          <a:p>
            <a:pPr marL="742950" lvl="1" indent="-285750">
              <a:buFont typeface="Arial" panose="020B0604020202020204" pitchFamily="34" charset="0"/>
              <a:buChar char="•"/>
            </a:pPr>
            <a:r>
              <a:rPr lang="en-US" dirty="0"/>
              <a:t>Collects data from sensors.</a:t>
            </a:r>
          </a:p>
          <a:p>
            <a:pPr marL="742950" lvl="1" indent="-285750">
              <a:buFont typeface="Arial" panose="020B0604020202020204" pitchFamily="34" charset="0"/>
              <a:buChar char="•"/>
            </a:pPr>
            <a:r>
              <a:rPr lang="en-US" dirty="0"/>
              <a:t>Sends it to the machine learning model for processing.</a:t>
            </a:r>
          </a:p>
          <a:p>
            <a:pPr marL="742950" lvl="1" indent="-285750">
              <a:buFont typeface="Arial" panose="020B0604020202020204" pitchFamily="34" charset="0"/>
              <a:buChar char="•"/>
            </a:pPr>
            <a:r>
              <a:rPr lang="en-US" dirty="0"/>
              <a:t>Executes irrigation commands when necessary.</a:t>
            </a:r>
          </a:p>
        </p:txBody>
      </p:sp>
    </p:spTree>
    <p:extLst>
      <p:ext uri="{BB962C8B-B14F-4D97-AF65-F5344CB8AC3E}">
        <p14:creationId xmlns:p14="http://schemas.microsoft.com/office/powerpoint/2010/main" val="1714401163"/>
      </p:ext>
    </p:extLst>
  </p:cSld>
  <p:clrMapOvr>
    <a:masterClrMapping/>
  </p:clrMapOvr>
</p:sld>
</file>

<file path=ppt/theme/theme1.xml><?xml version="1.0" encoding="utf-8"?>
<a:theme xmlns:a="http://schemas.openxmlformats.org/drawingml/2006/main" name="Soil Management and Conservation by Slidesgo">
  <a:themeElements>
    <a:clrScheme name="Simple Light">
      <a:dk1>
        <a:srgbClr val="000000"/>
      </a:dk1>
      <a:lt1>
        <a:srgbClr val="F8F8F8"/>
      </a:lt1>
      <a:dk2>
        <a:srgbClr val="C2DDC8"/>
      </a:dk2>
      <a:lt2>
        <a:srgbClr val="7BBB91"/>
      </a:lt2>
      <a:accent1>
        <a:srgbClr val="22816F"/>
      </a:accent1>
      <a:accent2>
        <a:srgbClr val="693307"/>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TotalTime>
  <Words>3527</Words>
  <Application>Microsoft Office PowerPoint</Application>
  <PresentationFormat>On-screen Show (16:9)</PresentationFormat>
  <Paragraphs>337</Paragraphs>
  <Slides>41</Slides>
  <Notes>41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Inter Bold</vt:lpstr>
      <vt:lpstr>Cabin</vt:lpstr>
      <vt:lpstr>Barlow</vt:lpstr>
      <vt:lpstr>Sora</vt:lpstr>
      <vt:lpstr>Anaheim</vt:lpstr>
      <vt:lpstr>Soil Management and Conservation by Slidesgo</vt:lpstr>
      <vt:lpstr>Intelligent Irrigation: Optimizing Water Use with Sensors and Machine Learning.</vt:lpstr>
      <vt:lpstr>Team Members</vt:lpstr>
      <vt:lpstr>Content</vt:lpstr>
      <vt:lpstr>Introduction</vt:lpstr>
      <vt:lpstr>PowerPoint Presentation</vt:lpstr>
      <vt:lpstr>PowerPoint Presentation</vt:lpstr>
      <vt:lpstr>Proposed Work and Methodology.</vt:lpstr>
      <vt:lpstr>PowerPoint Presentation</vt:lpstr>
      <vt:lpstr>PowerPoint Presentation</vt:lpstr>
      <vt:lpstr>PowerPoint Presentation</vt:lpstr>
      <vt:lpstr>PowerPoint Presentation</vt:lpstr>
      <vt:lpstr>Novelty of the Project.</vt:lpstr>
      <vt:lpstr>Real Time Usage:-</vt:lpstr>
      <vt:lpstr>Real Time Usage:-</vt:lpstr>
      <vt:lpstr>PowerPoint Presentation</vt:lpstr>
      <vt:lpstr>PowerPoint Presentation</vt:lpstr>
      <vt:lpstr>Flow Diagram: - </vt:lpstr>
      <vt:lpstr>PowerPoint Presentation</vt:lpstr>
      <vt:lpstr>PowerPoint Presentation</vt:lpstr>
      <vt:lpstr>PowerPoint Presentation</vt:lpstr>
      <vt:lpstr>PowerPoint Presentation</vt:lpstr>
      <vt:lpstr>PowerPoint Presentation</vt:lpstr>
      <vt:lpstr>Module Description and Work Flow.</vt:lpstr>
      <vt:lpstr>Module Description and Work Flow.</vt:lpstr>
      <vt:lpstr>Implementation and Coding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Video</vt:lpstr>
      <vt:lpstr>Snapshots of The Project.</vt:lpstr>
      <vt:lpstr>Snapshots of The Project.</vt:lpstr>
      <vt:lpstr>Result and Discussion</vt:lpstr>
      <vt:lpstr>Result and Discussion</vt:lpstr>
      <vt:lpstr>Result and Discussion</vt:lpstr>
      <vt:lpstr>Result and Discussion</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Atulya Juyal</cp:lastModifiedBy>
  <cp:revision>3</cp:revision>
  <dcterms:modified xsi:type="dcterms:W3CDTF">2024-12-21T18:08:11Z</dcterms:modified>
</cp:coreProperties>
</file>